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 id="2147483732" r:id="rId2"/>
  </p:sldMasterIdLst>
  <p:notesMasterIdLst>
    <p:notesMasterId r:id="rId30"/>
  </p:notesMasterIdLst>
  <p:sldIdLst>
    <p:sldId id="406" r:id="rId3"/>
    <p:sldId id="314" r:id="rId4"/>
    <p:sldId id="358" r:id="rId5"/>
    <p:sldId id="321" r:id="rId6"/>
    <p:sldId id="359" r:id="rId7"/>
    <p:sldId id="320" r:id="rId8"/>
    <p:sldId id="322" r:id="rId9"/>
    <p:sldId id="360" r:id="rId10"/>
    <p:sldId id="361" r:id="rId11"/>
    <p:sldId id="362" r:id="rId12"/>
    <p:sldId id="363" r:id="rId13"/>
    <p:sldId id="364" r:id="rId14"/>
    <p:sldId id="380" r:id="rId15"/>
    <p:sldId id="381" r:id="rId16"/>
    <p:sldId id="382" r:id="rId17"/>
    <p:sldId id="383" r:id="rId18"/>
    <p:sldId id="384" r:id="rId19"/>
    <p:sldId id="385" r:id="rId20"/>
    <p:sldId id="386" r:id="rId21"/>
    <p:sldId id="387" r:id="rId22"/>
    <p:sldId id="388" r:id="rId23"/>
    <p:sldId id="389" r:id="rId24"/>
    <p:sldId id="395" r:id="rId25"/>
    <p:sldId id="396" r:id="rId26"/>
    <p:sldId id="397" r:id="rId27"/>
    <p:sldId id="399" r:id="rId28"/>
    <p:sldId id="317" r:id="rId29"/>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8DE30A0-A1E1-48D8-9DE2-A846946714E8}">
  <a:tblStyle styleId="{B8DE30A0-A1E1-48D8-9DE2-A846946714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E09FA76-2985-4815-B67C-6B033F573D7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85"/>
    <p:restoredTop sz="94651"/>
  </p:normalViewPr>
  <p:slideViewPr>
    <p:cSldViewPr>
      <p:cViewPr varScale="1">
        <p:scale>
          <a:sx n="97" d="100"/>
          <a:sy n="97" d="100"/>
        </p:scale>
        <p:origin x="-114" y="-6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Google Shape;3;n">
            <a:extLst>
              <a:ext uri="{FF2B5EF4-FFF2-40B4-BE49-F238E27FC236}">
                <a16:creationId xmlns="" xmlns:a16="http://schemas.microsoft.com/office/drawing/2014/main" id="{EC215191-4B71-2567-CC5C-9CCCD90491E9}"/>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sp>
      <p:sp>
        <p:nvSpPr>
          <p:cNvPr id="5123" name="Google Shape;4;n">
            <a:extLst>
              <a:ext uri="{FF2B5EF4-FFF2-40B4-BE49-F238E27FC236}">
                <a16:creationId xmlns="" xmlns:a16="http://schemas.microsoft.com/office/drawing/2014/main" id="{105178B8-D07E-3815-D4EE-BE513EB7E6ED}"/>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x-none" altLang="x-none">
              <a:sym typeface="Arial" panose="020B0604020202020204" pitchFamily="34" charset="0"/>
            </a:endParaRPr>
          </a:p>
        </p:txBody>
      </p:sp>
    </p:spTree>
    <p:extLst>
      <p:ext uri="{BB962C8B-B14F-4D97-AF65-F5344CB8AC3E}">
        <p14:creationId xmlns:p14="http://schemas.microsoft.com/office/powerpoint/2010/main" xmlns="" val="17488692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ＭＳ Ｐゴシック" charset="0"/>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9" name="Google Shape;302;g35f391192_029:notes">
            <a:extLst>
              <a:ext uri="{FF2B5EF4-FFF2-40B4-BE49-F238E27FC236}">
                <a16:creationId xmlns="" xmlns:a16="http://schemas.microsoft.com/office/drawing/2014/main" id="{40F1307E-4628-C7C0-31CA-1F898C67CB17}"/>
              </a:ext>
            </a:extLst>
          </p:cNvPr>
          <p:cNvSpPr>
            <a:spLocks noGrp="1" noRot="1" noChangeAspect="1" noTextEdit="1"/>
          </p:cNvSpPr>
          <p:nvPr>
            <p:ph type="sldImg" idx="2"/>
          </p:nvPr>
        </p:nvSpPr>
        <p:spPr>
          <a:ln>
            <a:miter lim="800000"/>
            <a:headEnd/>
            <a:tailEnd/>
          </a:ln>
        </p:spPr>
      </p:sp>
      <p:sp>
        <p:nvSpPr>
          <p:cNvPr id="7170" name="Google Shape;303;g35f391192_029:notes">
            <a:extLst>
              <a:ext uri="{FF2B5EF4-FFF2-40B4-BE49-F238E27FC236}">
                <a16:creationId xmlns="" xmlns:a16="http://schemas.microsoft.com/office/drawing/2014/main" id="{0D6E7678-4E10-8D92-3A7E-DD53C9AD1BE9}"/>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206;g35f391192_04:notes">
            <a:extLst>
              <a:ext uri="{FF2B5EF4-FFF2-40B4-BE49-F238E27FC236}">
                <a16:creationId xmlns="" xmlns:a16="http://schemas.microsoft.com/office/drawing/2014/main" id="{26F51F70-2FE6-97B6-C8A7-67555EC05D80}"/>
              </a:ext>
            </a:extLst>
          </p:cNvPr>
          <p:cNvSpPr>
            <a:spLocks noGrp="1" noRot="1" noChangeAspect="1" noTextEdit="1"/>
          </p:cNvSpPr>
          <p:nvPr>
            <p:ph type="sldImg" idx="2"/>
          </p:nvPr>
        </p:nvSpPr>
        <p:spPr>
          <a:ln>
            <a:miter lim="800000"/>
            <a:headEnd/>
            <a:tailEnd/>
          </a:ln>
        </p:spPr>
      </p:sp>
      <p:sp>
        <p:nvSpPr>
          <p:cNvPr id="15362" name="Google Shape;207;g35f391192_04:notes">
            <a:extLst>
              <a:ext uri="{FF2B5EF4-FFF2-40B4-BE49-F238E27FC236}">
                <a16:creationId xmlns="" xmlns:a16="http://schemas.microsoft.com/office/drawing/2014/main" id="{13932FFF-3330-0EE9-0D4F-1395FFAC72A0}"/>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73192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206;g35f391192_04:notes">
            <a:extLst>
              <a:ext uri="{FF2B5EF4-FFF2-40B4-BE49-F238E27FC236}">
                <a16:creationId xmlns="" xmlns:a16="http://schemas.microsoft.com/office/drawing/2014/main" id="{C8A26750-9A06-FC41-44F2-613008F9AD06}"/>
              </a:ext>
            </a:extLst>
          </p:cNvPr>
          <p:cNvSpPr>
            <a:spLocks noGrp="1" noRot="1" noChangeAspect="1" noTextEdit="1"/>
          </p:cNvSpPr>
          <p:nvPr>
            <p:ph type="sldImg" idx="2"/>
          </p:nvPr>
        </p:nvSpPr>
        <p:spPr>
          <a:ln>
            <a:miter lim="800000"/>
            <a:headEnd/>
            <a:tailEnd/>
          </a:ln>
        </p:spPr>
      </p:sp>
      <p:sp>
        <p:nvSpPr>
          <p:cNvPr id="17410" name="Google Shape;207;g35f391192_04:notes">
            <a:extLst>
              <a:ext uri="{FF2B5EF4-FFF2-40B4-BE49-F238E27FC236}">
                <a16:creationId xmlns="" xmlns:a16="http://schemas.microsoft.com/office/drawing/2014/main" id="{9B1BAACC-494F-750B-E09F-524F536DDCB2}"/>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58310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302;g35f391192_029:notes">
            <a:extLst>
              <a:ext uri="{FF2B5EF4-FFF2-40B4-BE49-F238E27FC236}">
                <a16:creationId xmlns="" xmlns:a16="http://schemas.microsoft.com/office/drawing/2014/main" id="{79248C8E-3C82-30F8-03BE-99ABA8FE8C78}"/>
              </a:ext>
            </a:extLst>
          </p:cNvPr>
          <p:cNvSpPr>
            <a:spLocks noGrp="1" noRot="1" noChangeAspect="1" noTextEdit="1"/>
          </p:cNvSpPr>
          <p:nvPr>
            <p:ph type="sldImg" idx="2"/>
          </p:nvPr>
        </p:nvSpPr>
        <p:spPr>
          <a:ln>
            <a:miter lim="800000"/>
            <a:headEnd/>
            <a:tailEnd/>
          </a:ln>
        </p:spPr>
      </p:sp>
      <p:sp>
        <p:nvSpPr>
          <p:cNvPr id="9218" name="Google Shape;303;g35f391192_029:notes">
            <a:extLst>
              <a:ext uri="{FF2B5EF4-FFF2-40B4-BE49-F238E27FC236}">
                <a16:creationId xmlns="" xmlns:a16="http://schemas.microsoft.com/office/drawing/2014/main" id="{96623A1A-1A94-5E15-2327-16F8C9E06E2D}"/>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158537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Google Shape;206;g35f391192_04:notes">
            <a:extLst>
              <a:ext uri="{FF2B5EF4-FFF2-40B4-BE49-F238E27FC236}">
                <a16:creationId xmlns="" xmlns:a16="http://schemas.microsoft.com/office/drawing/2014/main" id="{48AA1964-7ABC-0A00-BC54-7E10B82DB201}"/>
              </a:ext>
            </a:extLst>
          </p:cNvPr>
          <p:cNvSpPr>
            <a:spLocks noGrp="1" noRot="1" noChangeAspect="1" noTextEdit="1"/>
          </p:cNvSpPr>
          <p:nvPr>
            <p:ph type="sldImg" idx="2"/>
          </p:nvPr>
        </p:nvSpPr>
        <p:spPr>
          <a:ln>
            <a:miter lim="800000"/>
            <a:headEnd/>
            <a:tailEnd/>
          </a:ln>
        </p:spPr>
      </p:sp>
      <p:sp>
        <p:nvSpPr>
          <p:cNvPr id="11266" name="Google Shape;207;g35f391192_04:notes">
            <a:extLst>
              <a:ext uri="{FF2B5EF4-FFF2-40B4-BE49-F238E27FC236}">
                <a16:creationId xmlns="" xmlns:a16="http://schemas.microsoft.com/office/drawing/2014/main" id="{40C8B624-E233-F762-A9A6-8A909967F89E}"/>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68598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397;g35ed75ccf_00:notes">
            <a:extLst>
              <a:ext uri="{FF2B5EF4-FFF2-40B4-BE49-F238E27FC236}">
                <a16:creationId xmlns="" xmlns:a16="http://schemas.microsoft.com/office/drawing/2014/main" id="{8EB79D44-D3AE-965F-75A4-4A32A0559823}"/>
              </a:ext>
            </a:extLst>
          </p:cNvPr>
          <p:cNvSpPr>
            <a:spLocks noGrp="1" noRot="1" noChangeAspect="1" noTextEdit="1"/>
          </p:cNvSpPr>
          <p:nvPr>
            <p:ph type="sldImg" idx="2"/>
          </p:nvPr>
        </p:nvSpPr>
        <p:spPr>
          <a:ln>
            <a:miter lim="800000"/>
            <a:headEnd/>
            <a:tailEnd/>
          </a:ln>
        </p:spPr>
      </p:sp>
      <p:sp>
        <p:nvSpPr>
          <p:cNvPr id="19458" name="Google Shape;398;g35ed75ccf_00:notes">
            <a:extLst>
              <a:ext uri="{FF2B5EF4-FFF2-40B4-BE49-F238E27FC236}">
                <a16:creationId xmlns="" xmlns:a16="http://schemas.microsoft.com/office/drawing/2014/main" id="{01FE741C-1F12-AC93-1C29-9439B5F64B28}"/>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416470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206;g35f391192_04:notes">
            <a:extLst>
              <a:ext uri="{FF2B5EF4-FFF2-40B4-BE49-F238E27FC236}">
                <a16:creationId xmlns="" xmlns:a16="http://schemas.microsoft.com/office/drawing/2014/main" id="{26F51F70-2FE6-97B6-C8A7-67555EC05D80}"/>
              </a:ext>
            </a:extLst>
          </p:cNvPr>
          <p:cNvSpPr>
            <a:spLocks noGrp="1" noRot="1" noChangeAspect="1" noTextEdit="1"/>
          </p:cNvSpPr>
          <p:nvPr>
            <p:ph type="sldImg" idx="2"/>
          </p:nvPr>
        </p:nvSpPr>
        <p:spPr>
          <a:ln>
            <a:miter lim="800000"/>
            <a:headEnd/>
            <a:tailEnd/>
          </a:ln>
        </p:spPr>
      </p:sp>
      <p:sp>
        <p:nvSpPr>
          <p:cNvPr id="15362" name="Google Shape;207;g35f391192_04:notes">
            <a:extLst>
              <a:ext uri="{FF2B5EF4-FFF2-40B4-BE49-F238E27FC236}">
                <a16:creationId xmlns="" xmlns:a16="http://schemas.microsoft.com/office/drawing/2014/main" id="{13932FFF-3330-0EE9-0D4F-1395FFAC72A0}"/>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1495743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206;g35f391192_04:notes">
            <a:extLst>
              <a:ext uri="{FF2B5EF4-FFF2-40B4-BE49-F238E27FC236}">
                <a16:creationId xmlns="" xmlns:a16="http://schemas.microsoft.com/office/drawing/2014/main" id="{C8A26750-9A06-FC41-44F2-613008F9AD06}"/>
              </a:ext>
            </a:extLst>
          </p:cNvPr>
          <p:cNvSpPr>
            <a:spLocks noGrp="1" noRot="1" noChangeAspect="1" noTextEdit="1"/>
          </p:cNvSpPr>
          <p:nvPr>
            <p:ph type="sldImg" idx="2"/>
          </p:nvPr>
        </p:nvSpPr>
        <p:spPr>
          <a:ln>
            <a:miter lim="800000"/>
            <a:headEnd/>
            <a:tailEnd/>
          </a:ln>
        </p:spPr>
      </p:sp>
      <p:sp>
        <p:nvSpPr>
          <p:cNvPr id="17410" name="Google Shape;207;g35f391192_04:notes">
            <a:extLst>
              <a:ext uri="{FF2B5EF4-FFF2-40B4-BE49-F238E27FC236}">
                <a16:creationId xmlns="" xmlns:a16="http://schemas.microsoft.com/office/drawing/2014/main" id="{9B1BAACC-494F-750B-E09F-524F536DDCB2}"/>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63764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302;g35f391192_029:notes">
            <a:extLst>
              <a:ext uri="{FF2B5EF4-FFF2-40B4-BE49-F238E27FC236}">
                <a16:creationId xmlns="" xmlns:a16="http://schemas.microsoft.com/office/drawing/2014/main" id="{79248C8E-3C82-30F8-03BE-99ABA8FE8C78}"/>
              </a:ext>
            </a:extLst>
          </p:cNvPr>
          <p:cNvSpPr>
            <a:spLocks noGrp="1" noRot="1" noChangeAspect="1" noTextEdit="1"/>
          </p:cNvSpPr>
          <p:nvPr>
            <p:ph type="sldImg" idx="2"/>
          </p:nvPr>
        </p:nvSpPr>
        <p:spPr>
          <a:ln>
            <a:miter lim="800000"/>
            <a:headEnd/>
            <a:tailEnd/>
          </a:ln>
        </p:spPr>
      </p:sp>
      <p:sp>
        <p:nvSpPr>
          <p:cNvPr id="9218" name="Google Shape;303;g35f391192_029:notes">
            <a:extLst>
              <a:ext uri="{FF2B5EF4-FFF2-40B4-BE49-F238E27FC236}">
                <a16:creationId xmlns="" xmlns:a16="http://schemas.microsoft.com/office/drawing/2014/main" id="{96623A1A-1A94-5E15-2327-16F8C9E06E2D}"/>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466952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Google Shape;206;g35f391192_04:notes">
            <a:extLst>
              <a:ext uri="{FF2B5EF4-FFF2-40B4-BE49-F238E27FC236}">
                <a16:creationId xmlns="" xmlns:a16="http://schemas.microsoft.com/office/drawing/2014/main" id="{48AA1964-7ABC-0A00-BC54-7E10B82DB201}"/>
              </a:ext>
            </a:extLst>
          </p:cNvPr>
          <p:cNvSpPr>
            <a:spLocks noGrp="1" noRot="1" noChangeAspect="1" noTextEdit="1"/>
          </p:cNvSpPr>
          <p:nvPr>
            <p:ph type="sldImg" idx="2"/>
          </p:nvPr>
        </p:nvSpPr>
        <p:spPr>
          <a:ln>
            <a:miter lim="800000"/>
            <a:headEnd/>
            <a:tailEnd/>
          </a:ln>
        </p:spPr>
      </p:sp>
      <p:sp>
        <p:nvSpPr>
          <p:cNvPr id="11266" name="Google Shape;207;g35f391192_04:notes">
            <a:extLst>
              <a:ext uri="{FF2B5EF4-FFF2-40B4-BE49-F238E27FC236}">
                <a16:creationId xmlns="" xmlns:a16="http://schemas.microsoft.com/office/drawing/2014/main" id="{40C8B624-E233-F762-A9A6-8A909967F89E}"/>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995000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397;g35ed75ccf_00:notes">
            <a:extLst>
              <a:ext uri="{FF2B5EF4-FFF2-40B4-BE49-F238E27FC236}">
                <a16:creationId xmlns="" xmlns:a16="http://schemas.microsoft.com/office/drawing/2014/main" id="{8EB79D44-D3AE-965F-75A4-4A32A0559823}"/>
              </a:ext>
            </a:extLst>
          </p:cNvPr>
          <p:cNvSpPr>
            <a:spLocks noGrp="1" noRot="1" noChangeAspect="1" noTextEdit="1"/>
          </p:cNvSpPr>
          <p:nvPr>
            <p:ph type="sldImg" idx="2"/>
          </p:nvPr>
        </p:nvSpPr>
        <p:spPr>
          <a:ln>
            <a:miter lim="800000"/>
            <a:headEnd/>
            <a:tailEnd/>
          </a:ln>
        </p:spPr>
      </p:sp>
      <p:sp>
        <p:nvSpPr>
          <p:cNvPr id="19458" name="Google Shape;398;g35ed75ccf_00:notes">
            <a:extLst>
              <a:ext uri="{FF2B5EF4-FFF2-40B4-BE49-F238E27FC236}">
                <a16:creationId xmlns="" xmlns:a16="http://schemas.microsoft.com/office/drawing/2014/main" id="{01FE741C-1F12-AC93-1C29-9439B5F64B28}"/>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73574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302;g35f391192_029:notes">
            <a:extLst>
              <a:ext uri="{FF2B5EF4-FFF2-40B4-BE49-F238E27FC236}">
                <a16:creationId xmlns="" xmlns:a16="http://schemas.microsoft.com/office/drawing/2014/main" id="{79248C8E-3C82-30F8-03BE-99ABA8FE8C78}"/>
              </a:ext>
            </a:extLst>
          </p:cNvPr>
          <p:cNvSpPr>
            <a:spLocks noGrp="1" noRot="1" noChangeAspect="1" noTextEdit="1"/>
          </p:cNvSpPr>
          <p:nvPr>
            <p:ph type="sldImg" idx="2"/>
          </p:nvPr>
        </p:nvSpPr>
        <p:spPr>
          <a:ln>
            <a:miter lim="800000"/>
            <a:headEnd/>
            <a:tailEnd/>
          </a:ln>
        </p:spPr>
      </p:sp>
      <p:sp>
        <p:nvSpPr>
          <p:cNvPr id="9218" name="Google Shape;303;g35f391192_029:notes">
            <a:extLst>
              <a:ext uri="{FF2B5EF4-FFF2-40B4-BE49-F238E27FC236}">
                <a16:creationId xmlns="" xmlns:a16="http://schemas.microsoft.com/office/drawing/2014/main" id="{96623A1A-1A94-5E15-2327-16F8C9E06E2D}"/>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206;g35f391192_04:notes">
            <a:extLst>
              <a:ext uri="{FF2B5EF4-FFF2-40B4-BE49-F238E27FC236}">
                <a16:creationId xmlns="" xmlns:a16="http://schemas.microsoft.com/office/drawing/2014/main" id="{26F51F70-2FE6-97B6-C8A7-67555EC05D80}"/>
              </a:ext>
            </a:extLst>
          </p:cNvPr>
          <p:cNvSpPr>
            <a:spLocks noGrp="1" noRot="1" noChangeAspect="1" noTextEdit="1"/>
          </p:cNvSpPr>
          <p:nvPr>
            <p:ph type="sldImg" idx="2"/>
          </p:nvPr>
        </p:nvSpPr>
        <p:spPr>
          <a:ln>
            <a:miter lim="800000"/>
            <a:headEnd/>
            <a:tailEnd/>
          </a:ln>
        </p:spPr>
      </p:sp>
      <p:sp>
        <p:nvSpPr>
          <p:cNvPr id="15362" name="Google Shape;207;g35f391192_04:notes">
            <a:extLst>
              <a:ext uri="{FF2B5EF4-FFF2-40B4-BE49-F238E27FC236}">
                <a16:creationId xmlns="" xmlns:a16="http://schemas.microsoft.com/office/drawing/2014/main" id="{13932FFF-3330-0EE9-0D4F-1395FFAC72A0}"/>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1014982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206;g35f391192_04:notes">
            <a:extLst>
              <a:ext uri="{FF2B5EF4-FFF2-40B4-BE49-F238E27FC236}">
                <a16:creationId xmlns="" xmlns:a16="http://schemas.microsoft.com/office/drawing/2014/main" id="{C8A26750-9A06-FC41-44F2-613008F9AD06}"/>
              </a:ext>
            </a:extLst>
          </p:cNvPr>
          <p:cNvSpPr>
            <a:spLocks noGrp="1" noRot="1" noChangeAspect="1" noTextEdit="1"/>
          </p:cNvSpPr>
          <p:nvPr>
            <p:ph type="sldImg" idx="2"/>
          </p:nvPr>
        </p:nvSpPr>
        <p:spPr>
          <a:ln>
            <a:miter lim="800000"/>
            <a:headEnd/>
            <a:tailEnd/>
          </a:ln>
        </p:spPr>
      </p:sp>
      <p:sp>
        <p:nvSpPr>
          <p:cNvPr id="17410" name="Google Shape;207;g35f391192_04:notes">
            <a:extLst>
              <a:ext uri="{FF2B5EF4-FFF2-40B4-BE49-F238E27FC236}">
                <a16:creationId xmlns="" xmlns:a16="http://schemas.microsoft.com/office/drawing/2014/main" id="{9B1BAACC-494F-750B-E09F-524F536DDCB2}"/>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786263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302;g35f391192_029:notes">
            <a:extLst>
              <a:ext uri="{FF2B5EF4-FFF2-40B4-BE49-F238E27FC236}">
                <a16:creationId xmlns="" xmlns:a16="http://schemas.microsoft.com/office/drawing/2014/main" id="{79248C8E-3C82-30F8-03BE-99ABA8FE8C78}"/>
              </a:ext>
            </a:extLst>
          </p:cNvPr>
          <p:cNvSpPr>
            <a:spLocks noGrp="1" noRot="1" noChangeAspect="1" noTextEdit="1"/>
          </p:cNvSpPr>
          <p:nvPr>
            <p:ph type="sldImg" idx="2"/>
          </p:nvPr>
        </p:nvSpPr>
        <p:spPr>
          <a:ln>
            <a:miter lim="800000"/>
            <a:headEnd/>
            <a:tailEnd/>
          </a:ln>
        </p:spPr>
      </p:sp>
      <p:sp>
        <p:nvSpPr>
          <p:cNvPr id="9218" name="Google Shape;303;g35f391192_029:notes">
            <a:extLst>
              <a:ext uri="{FF2B5EF4-FFF2-40B4-BE49-F238E27FC236}">
                <a16:creationId xmlns="" xmlns:a16="http://schemas.microsoft.com/office/drawing/2014/main" id="{96623A1A-1A94-5E15-2327-16F8C9E06E2D}"/>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1554710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Google Shape;206;g35f391192_04:notes">
            <a:extLst>
              <a:ext uri="{FF2B5EF4-FFF2-40B4-BE49-F238E27FC236}">
                <a16:creationId xmlns="" xmlns:a16="http://schemas.microsoft.com/office/drawing/2014/main" id="{48AA1964-7ABC-0A00-BC54-7E10B82DB201}"/>
              </a:ext>
            </a:extLst>
          </p:cNvPr>
          <p:cNvSpPr>
            <a:spLocks noGrp="1" noRot="1" noChangeAspect="1" noTextEdit="1"/>
          </p:cNvSpPr>
          <p:nvPr>
            <p:ph type="sldImg" idx="2"/>
          </p:nvPr>
        </p:nvSpPr>
        <p:spPr>
          <a:ln>
            <a:miter lim="800000"/>
            <a:headEnd/>
            <a:tailEnd/>
          </a:ln>
        </p:spPr>
      </p:sp>
      <p:sp>
        <p:nvSpPr>
          <p:cNvPr id="11266" name="Google Shape;207;g35f391192_04:notes">
            <a:extLst>
              <a:ext uri="{FF2B5EF4-FFF2-40B4-BE49-F238E27FC236}">
                <a16:creationId xmlns="" xmlns:a16="http://schemas.microsoft.com/office/drawing/2014/main" id="{40C8B624-E233-F762-A9A6-8A909967F89E}"/>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5815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397;g35ed75ccf_00:notes">
            <a:extLst>
              <a:ext uri="{FF2B5EF4-FFF2-40B4-BE49-F238E27FC236}">
                <a16:creationId xmlns="" xmlns:a16="http://schemas.microsoft.com/office/drawing/2014/main" id="{8EB79D44-D3AE-965F-75A4-4A32A0559823}"/>
              </a:ext>
            </a:extLst>
          </p:cNvPr>
          <p:cNvSpPr>
            <a:spLocks noGrp="1" noRot="1" noChangeAspect="1" noTextEdit="1"/>
          </p:cNvSpPr>
          <p:nvPr>
            <p:ph type="sldImg" idx="2"/>
          </p:nvPr>
        </p:nvSpPr>
        <p:spPr>
          <a:ln>
            <a:miter lim="800000"/>
            <a:headEnd/>
            <a:tailEnd/>
          </a:ln>
        </p:spPr>
      </p:sp>
      <p:sp>
        <p:nvSpPr>
          <p:cNvPr id="19458" name="Google Shape;398;g35ed75ccf_00:notes">
            <a:extLst>
              <a:ext uri="{FF2B5EF4-FFF2-40B4-BE49-F238E27FC236}">
                <a16:creationId xmlns="" xmlns:a16="http://schemas.microsoft.com/office/drawing/2014/main" id="{01FE741C-1F12-AC93-1C29-9439B5F64B28}"/>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160172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206;g35f391192_04:notes">
            <a:extLst>
              <a:ext uri="{FF2B5EF4-FFF2-40B4-BE49-F238E27FC236}">
                <a16:creationId xmlns="" xmlns:a16="http://schemas.microsoft.com/office/drawing/2014/main" id="{C8A26750-9A06-FC41-44F2-613008F9AD06}"/>
              </a:ext>
            </a:extLst>
          </p:cNvPr>
          <p:cNvSpPr>
            <a:spLocks noGrp="1" noRot="1" noChangeAspect="1" noTextEdit="1"/>
          </p:cNvSpPr>
          <p:nvPr>
            <p:ph type="sldImg" idx="2"/>
          </p:nvPr>
        </p:nvSpPr>
        <p:spPr>
          <a:ln>
            <a:miter lim="800000"/>
            <a:headEnd/>
            <a:tailEnd/>
          </a:ln>
        </p:spPr>
      </p:sp>
      <p:sp>
        <p:nvSpPr>
          <p:cNvPr id="17410" name="Google Shape;207;g35f391192_04:notes">
            <a:extLst>
              <a:ext uri="{FF2B5EF4-FFF2-40B4-BE49-F238E27FC236}">
                <a16:creationId xmlns="" xmlns:a16="http://schemas.microsoft.com/office/drawing/2014/main" id="{9B1BAACC-494F-750B-E09F-524F536DDCB2}"/>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2566319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Google Shape;1032;g16dc4b7341_0_774:notes">
            <a:extLst>
              <a:ext uri="{FF2B5EF4-FFF2-40B4-BE49-F238E27FC236}">
                <a16:creationId xmlns="" xmlns:a16="http://schemas.microsoft.com/office/drawing/2014/main" id="{4A20699F-DE65-9644-DE2A-77544C8852E3}"/>
              </a:ext>
            </a:extLst>
          </p:cNvPr>
          <p:cNvSpPr>
            <a:spLocks noGrp="1" noRot="1" noChangeAspect="1" noTextEdit="1"/>
          </p:cNvSpPr>
          <p:nvPr>
            <p:ph type="sldImg" idx="2"/>
          </p:nvPr>
        </p:nvSpPr>
        <p:spPr>
          <a:ln>
            <a:miter lim="800000"/>
            <a:headEnd/>
            <a:tailEnd/>
          </a:ln>
        </p:spPr>
      </p:sp>
      <p:sp>
        <p:nvSpPr>
          <p:cNvPr id="87042" name="Google Shape;1033;g16dc4b7341_0_774:notes">
            <a:extLst>
              <a:ext uri="{FF2B5EF4-FFF2-40B4-BE49-F238E27FC236}">
                <a16:creationId xmlns="" xmlns:a16="http://schemas.microsoft.com/office/drawing/2014/main" id="{9C84B855-A034-F336-3DB0-D739DA1AF12E}"/>
              </a:ext>
            </a:extLst>
          </p:cNvPr>
          <p:cNvSpPr txBox="1">
            <a:spLocks noGrp="1"/>
          </p:cNvSpPr>
          <p:nvPr>
            <p:ph type="body" idx="1"/>
          </p:nvPr>
        </p:nvSpPr>
        <p:spPr/>
        <p:txBody>
          <a:bodyPr/>
          <a:lstStyle/>
          <a:p>
            <a:pPr marL="0" indent="0" eaLnBrk="1" hangingPunct="1"/>
            <a:r>
              <a:rPr lang="en-US" altLang="x-none" sz="1100">
                <a:latin typeface="Arial" panose="020B0604020202020204" pitchFamily="34" charset="0"/>
                <a:ea typeface="ＭＳ Ｐゴシック" panose="020B0600070205080204" pitchFamily="34" charset="-128"/>
                <a:cs typeface="Arial" panose="020B0604020202020204" pitchFamily="34" charset="0"/>
              </a:rPr>
              <a:t>https://pixabay.com/en/new-york-city-tribute-in-lights-sky-78181/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Google Shape;206;g35f391192_04:notes">
            <a:extLst>
              <a:ext uri="{FF2B5EF4-FFF2-40B4-BE49-F238E27FC236}">
                <a16:creationId xmlns="" xmlns:a16="http://schemas.microsoft.com/office/drawing/2014/main" id="{48AA1964-7ABC-0A00-BC54-7E10B82DB201}"/>
              </a:ext>
            </a:extLst>
          </p:cNvPr>
          <p:cNvSpPr>
            <a:spLocks noGrp="1" noRot="1" noChangeAspect="1" noTextEdit="1"/>
          </p:cNvSpPr>
          <p:nvPr>
            <p:ph type="sldImg" idx="2"/>
          </p:nvPr>
        </p:nvSpPr>
        <p:spPr>
          <a:ln>
            <a:miter lim="800000"/>
            <a:headEnd/>
            <a:tailEnd/>
          </a:ln>
        </p:spPr>
      </p:sp>
      <p:sp>
        <p:nvSpPr>
          <p:cNvPr id="11266" name="Google Shape;207;g35f391192_04:notes">
            <a:extLst>
              <a:ext uri="{FF2B5EF4-FFF2-40B4-BE49-F238E27FC236}">
                <a16:creationId xmlns="" xmlns:a16="http://schemas.microsoft.com/office/drawing/2014/main" id="{40C8B624-E233-F762-A9A6-8A909967F89E}"/>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397;g35ed75ccf_00:notes">
            <a:extLst>
              <a:ext uri="{FF2B5EF4-FFF2-40B4-BE49-F238E27FC236}">
                <a16:creationId xmlns="" xmlns:a16="http://schemas.microsoft.com/office/drawing/2014/main" id="{8EB79D44-D3AE-965F-75A4-4A32A0559823}"/>
              </a:ext>
            </a:extLst>
          </p:cNvPr>
          <p:cNvSpPr>
            <a:spLocks noGrp="1" noRot="1" noChangeAspect="1" noTextEdit="1"/>
          </p:cNvSpPr>
          <p:nvPr>
            <p:ph type="sldImg" idx="2"/>
          </p:nvPr>
        </p:nvSpPr>
        <p:spPr>
          <a:ln>
            <a:miter lim="800000"/>
            <a:headEnd/>
            <a:tailEnd/>
          </a:ln>
        </p:spPr>
      </p:sp>
      <p:sp>
        <p:nvSpPr>
          <p:cNvPr id="19458" name="Google Shape;398;g35ed75ccf_00:notes">
            <a:extLst>
              <a:ext uri="{FF2B5EF4-FFF2-40B4-BE49-F238E27FC236}">
                <a16:creationId xmlns="" xmlns:a16="http://schemas.microsoft.com/office/drawing/2014/main" id="{01FE741C-1F12-AC93-1C29-9439B5F64B28}"/>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158652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206;g35f391192_04:notes">
            <a:extLst>
              <a:ext uri="{FF2B5EF4-FFF2-40B4-BE49-F238E27FC236}">
                <a16:creationId xmlns="" xmlns:a16="http://schemas.microsoft.com/office/drawing/2014/main" id="{26F51F70-2FE6-97B6-C8A7-67555EC05D80}"/>
              </a:ext>
            </a:extLst>
          </p:cNvPr>
          <p:cNvSpPr>
            <a:spLocks noGrp="1" noRot="1" noChangeAspect="1" noTextEdit="1"/>
          </p:cNvSpPr>
          <p:nvPr>
            <p:ph type="sldImg" idx="2"/>
          </p:nvPr>
        </p:nvSpPr>
        <p:spPr>
          <a:ln>
            <a:miter lim="800000"/>
            <a:headEnd/>
            <a:tailEnd/>
          </a:ln>
        </p:spPr>
      </p:sp>
      <p:sp>
        <p:nvSpPr>
          <p:cNvPr id="15362" name="Google Shape;207;g35f391192_04:notes">
            <a:extLst>
              <a:ext uri="{FF2B5EF4-FFF2-40B4-BE49-F238E27FC236}">
                <a16:creationId xmlns="" xmlns:a16="http://schemas.microsoft.com/office/drawing/2014/main" id="{13932FFF-3330-0EE9-0D4F-1395FFAC72A0}"/>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206;g35f391192_04:notes">
            <a:extLst>
              <a:ext uri="{FF2B5EF4-FFF2-40B4-BE49-F238E27FC236}">
                <a16:creationId xmlns="" xmlns:a16="http://schemas.microsoft.com/office/drawing/2014/main" id="{C8A26750-9A06-FC41-44F2-613008F9AD06}"/>
              </a:ext>
            </a:extLst>
          </p:cNvPr>
          <p:cNvSpPr>
            <a:spLocks noGrp="1" noRot="1" noChangeAspect="1" noTextEdit="1"/>
          </p:cNvSpPr>
          <p:nvPr>
            <p:ph type="sldImg" idx="2"/>
          </p:nvPr>
        </p:nvSpPr>
        <p:spPr>
          <a:ln>
            <a:miter lim="800000"/>
            <a:headEnd/>
            <a:tailEnd/>
          </a:ln>
        </p:spPr>
      </p:sp>
      <p:sp>
        <p:nvSpPr>
          <p:cNvPr id="17410" name="Google Shape;207;g35f391192_04:notes">
            <a:extLst>
              <a:ext uri="{FF2B5EF4-FFF2-40B4-BE49-F238E27FC236}">
                <a16:creationId xmlns="" xmlns:a16="http://schemas.microsoft.com/office/drawing/2014/main" id="{9B1BAACC-494F-750B-E09F-524F536DDCB2}"/>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302;g35f391192_029:notes">
            <a:extLst>
              <a:ext uri="{FF2B5EF4-FFF2-40B4-BE49-F238E27FC236}">
                <a16:creationId xmlns="" xmlns:a16="http://schemas.microsoft.com/office/drawing/2014/main" id="{79248C8E-3C82-30F8-03BE-99ABA8FE8C78}"/>
              </a:ext>
            </a:extLst>
          </p:cNvPr>
          <p:cNvSpPr>
            <a:spLocks noGrp="1" noRot="1" noChangeAspect="1" noTextEdit="1"/>
          </p:cNvSpPr>
          <p:nvPr>
            <p:ph type="sldImg" idx="2"/>
          </p:nvPr>
        </p:nvSpPr>
        <p:spPr>
          <a:ln>
            <a:miter lim="800000"/>
            <a:headEnd/>
            <a:tailEnd/>
          </a:ln>
        </p:spPr>
      </p:sp>
      <p:sp>
        <p:nvSpPr>
          <p:cNvPr id="9218" name="Google Shape;303;g35f391192_029:notes">
            <a:extLst>
              <a:ext uri="{FF2B5EF4-FFF2-40B4-BE49-F238E27FC236}">
                <a16:creationId xmlns="" xmlns:a16="http://schemas.microsoft.com/office/drawing/2014/main" id="{96623A1A-1A94-5E15-2327-16F8C9E06E2D}"/>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032806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Google Shape;206;g35f391192_04:notes">
            <a:extLst>
              <a:ext uri="{FF2B5EF4-FFF2-40B4-BE49-F238E27FC236}">
                <a16:creationId xmlns="" xmlns:a16="http://schemas.microsoft.com/office/drawing/2014/main" id="{48AA1964-7ABC-0A00-BC54-7E10B82DB201}"/>
              </a:ext>
            </a:extLst>
          </p:cNvPr>
          <p:cNvSpPr>
            <a:spLocks noGrp="1" noRot="1" noChangeAspect="1" noTextEdit="1"/>
          </p:cNvSpPr>
          <p:nvPr>
            <p:ph type="sldImg" idx="2"/>
          </p:nvPr>
        </p:nvSpPr>
        <p:spPr>
          <a:ln>
            <a:miter lim="800000"/>
            <a:headEnd/>
            <a:tailEnd/>
          </a:ln>
        </p:spPr>
      </p:sp>
      <p:sp>
        <p:nvSpPr>
          <p:cNvPr id="11266" name="Google Shape;207;g35f391192_04:notes">
            <a:extLst>
              <a:ext uri="{FF2B5EF4-FFF2-40B4-BE49-F238E27FC236}">
                <a16:creationId xmlns="" xmlns:a16="http://schemas.microsoft.com/office/drawing/2014/main" id="{40C8B624-E233-F762-A9A6-8A909967F89E}"/>
              </a:ext>
            </a:extLst>
          </p:cNvPr>
          <p:cNvSpPr txBox="1">
            <a:spLocks noGrp="1"/>
          </p:cNvSpPr>
          <p:nvPr>
            <p:ph type="body" idx="1"/>
          </p:nvPr>
        </p:nvSpPr>
        <p:spPr/>
        <p:txBody>
          <a:bodyPr/>
          <a:lstStyle/>
          <a:p>
            <a:pPr marL="0" indent="0" eaLnBrk="1" hangingPunct="1">
              <a:buSzPts val="1400"/>
            </a:pPr>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124571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397;g35ed75ccf_00:notes">
            <a:extLst>
              <a:ext uri="{FF2B5EF4-FFF2-40B4-BE49-F238E27FC236}">
                <a16:creationId xmlns="" xmlns:a16="http://schemas.microsoft.com/office/drawing/2014/main" id="{8EB79D44-D3AE-965F-75A4-4A32A0559823}"/>
              </a:ext>
            </a:extLst>
          </p:cNvPr>
          <p:cNvSpPr>
            <a:spLocks noGrp="1" noRot="1" noChangeAspect="1" noTextEdit="1"/>
          </p:cNvSpPr>
          <p:nvPr>
            <p:ph type="sldImg" idx="2"/>
          </p:nvPr>
        </p:nvSpPr>
        <p:spPr>
          <a:ln>
            <a:miter lim="800000"/>
            <a:headEnd/>
            <a:tailEnd/>
          </a:ln>
        </p:spPr>
      </p:sp>
      <p:sp>
        <p:nvSpPr>
          <p:cNvPr id="19458" name="Google Shape;398;g35ed75ccf_00:notes">
            <a:extLst>
              <a:ext uri="{FF2B5EF4-FFF2-40B4-BE49-F238E27FC236}">
                <a16:creationId xmlns="" xmlns:a16="http://schemas.microsoft.com/office/drawing/2014/main" id="{01FE741C-1F12-AC93-1C29-9439B5F64B28}"/>
              </a:ext>
            </a:extLst>
          </p:cNvPr>
          <p:cNvSpPr txBox="1">
            <a:spLocks noGrp="1"/>
          </p:cNvSpPr>
          <p:nvPr>
            <p:ph type="body" idx="1"/>
          </p:nvPr>
        </p:nvSpPr>
        <p:spPr/>
        <p:txBody>
          <a:bodyPr/>
          <a:lstStyle/>
          <a:p>
            <a:pPr marL="0" indent="0" eaLnBrk="1" hangingPunct="1"/>
            <a:endParaRPr lang="x-none" altLang="x-none" sz="110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8150284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8"/>
        <p:cNvGrpSpPr/>
        <p:nvPr/>
      </p:nvGrpSpPr>
      <p:grpSpPr>
        <a:xfrm>
          <a:off x="0" y="0"/>
          <a:ext cx="0" cy="0"/>
          <a:chOff x="0" y="0"/>
          <a:chExt cx="0" cy="0"/>
        </a:xfrm>
      </p:grpSpPr>
      <p:pic>
        <p:nvPicPr>
          <p:cNvPr id="2" name="Google Shape;39;p3" descr="Death_to_stock_photography_Vibrant-(9-of-10).jpg">
            <a:extLst>
              <a:ext uri="{FF2B5EF4-FFF2-40B4-BE49-F238E27FC236}">
                <a16:creationId xmlns="" xmlns:a16="http://schemas.microsoft.com/office/drawing/2014/main" id="{A3DB5B4E-1D0B-3ED5-5BD5-DE0A39965F6B}"/>
              </a:ext>
            </a:extLst>
          </p:cNvPr>
          <p:cNvPicPr preferRelativeResize="0">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90725" y="-15875"/>
            <a:ext cx="1036638"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Google Shape;40;p3" descr="Death_to_stock_communicate_hands_2.jpg">
            <a:extLst>
              <a:ext uri="{FF2B5EF4-FFF2-40B4-BE49-F238E27FC236}">
                <a16:creationId xmlns="" xmlns:a16="http://schemas.microsoft.com/office/drawing/2014/main" id="{C591BF0C-FACD-3534-C917-96A29141827A}"/>
              </a:ext>
            </a:extLst>
          </p:cNvPr>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40688" y="1992313"/>
            <a:ext cx="1160462" cy="115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Google Shape;41;p3" descr="Death_to_stock_photography_Vibrant-(10-of-10).jpg">
            <a:extLst>
              <a:ext uri="{FF2B5EF4-FFF2-40B4-BE49-F238E27FC236}">
                <a16:creationId xmlns="" xmlns:a16="http://schemas.microsoft.com/office/drawing/2014/main" id="{6A145793-8AF7-A664-900E-C13E8C61F36F}"/>
              </a:ext>
            </a:extLst>
          </p:cNvPr>
          <p:cNvPicPr preferRelativeResize="0">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850" y="3081338"/>
            <a:ext cx="2070100" cy="207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Google Shape;42;p3" descr="Death_to_stock_communicate_hands_5.jpg">
            <a:extLst>
              <a:ext uri="{FF2B5EF4-FFF2-40B4-BE49-F238E27FC236}">
                <a16:creationId xmlns="" xmlns:a16="http://schemas.microsoft.com/office/drawing/2014/main" id="{21AADA73-4111-B7E2-8C5B-2C2B32FDA2CB}"/>
              </a:ext>
            </a:extLst>
          </p:cNvPr>
          <p:cNvPicPr preferRelativeResize="0">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43750" y="1588"/>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Google Shape;43;p3" descr="Death_to_stock_communicate_hands_9-.jpg">
            <a:extLst>
              <a:ext uri="{FF2B5EF4-FFF2-40B4-BE49-F238E27FC236}">
                <a16:creationId xmlns="" xmlns:a16="http://schemas.microsoft.com/office/drawing/2014/main" id="{A50566C3-F9F8-BC02-1CB5-4882AC1FA9CC}"/>
              </a:ext>
            </a:extLst>
          </p:cNvPr>
          <p:cNvPicPr preferRelativeResize="0">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438" y="1017588"/>
            <a:ext cx="2070101"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Google Shape;44;p3">
            <a:extLst>
              <a:ext uri="{FF2B5EF4-FFF2-40B4-BE49-F238E27FC236}">
                <a16:creationId xmlns="" xmlns:a16="http://schemas.microsoft.com/office/drawing/2014/main" id="{90DB0176-53E2-5AE6-337E-FF3F7FA3B66A}"/>
              </a:ext>
            </a:extLst>
          </p:cNvPr>
          <p:cNvSpPr>
            <a:spLocks noChangeArrowheads="1"/>
          </p:cNvSpPr>
          <p:nvPr/>
        </p:nvSpPr>
        <p:spPr bwMode="auto">
          <a:xfrm>
            <a:off x="-73025" y="2047875"/>
            <a:ext cx="1038225" cy="1038225"/>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pic>
        <p:nvPicPr>
          <p:cNvPr id="8" name="Google Shape;45;p3" descr="DeathtoStock_Clementine10.jpg">
            <a:extLst>
              <a:ext uri="{FF2B5EF4-FFF2-40B4-BE49-F238E27FC236}">
                <a16:creationId xmlns="" xmlns:a16="http://schemas.microsoft.com/office/drawing/2014/main" id="{8A8414DA-7EC3-7F8F-C9DA-CAF523A5A451}"/>
              </a:ext>
            </a:extLst>
          </p:cNvPr>
          <p:cNvPicPr preferRelativeResize="0">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56063" y="4111625"/>
            <a:ext cx="1038225"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Google Shape;46;p3" descr="Death_to_stock_communicate_hands_4.jpg">
            <a:extLst>
              <a:ext uri="{FF2B5EF4-FFF2-40B4-BE49-F238E27FC236}">
                <a16:creationId xmlns="" xmlns:a16="http://schemas.microsoft.com/office/drawing/2014/main" id="{6605355D-E1A6-C336-F63F-67A9C42D1CBB}"/>
              </a:ext>
            </a:extLst>
          </p:cNvPr>
          <p:cNvPicPr preferRelativeResize="0">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142163" y="3086100"/>
            <a:ext cx="2071687"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Google Shape;47;p3" descr="DeathtoStock_Simplify3.jpg">
            <a:extLst>
              <a:ext uri="{FF2B5EF4-FFF2-40B4-BE49-F238E27FC236}">
                <a16:creationId xmlns="" xmlns:a16="http://schemas.microsoft.com/office/drawing/2014/main" id="{6A9F28CA-D6E2-A9CB-24C6-2F7F00389564}"/>
              </a:ext>
            </a:extLst>
          </p:cNvPr>
          <p:cNvPicPr preferRelativeResize="0">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6675" y="-17463"/>
            <a:ext cx="1038225"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Google Shape;48;p3" descr="Death_to_stock_communicate_hands_1.jpg">
            <a:extLst>
              <a:ext uri="{FF2B5EF4-FFF2-40B4-BE49-F238E27FC236}">
                <a16:creationId xmlns="" xmlns:a16="http://schemas.microsoft.com/office/drawing/2014/main" id="{DFC77165-813C-285F-B4AE-C9F3104FA836}"/>
              </a:ext>
            </a:extLst>
          </p:cNvPr>
          <p:cNvPicPr preferRelativeResize="0">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081588" y="-17463"/>
            <a:ext cx="1038225"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Google Shape;49;p3" descr="Death_to_stock_communicate_hands_3.jpg">
            <a:extLst>
              <a:ext uri="{FF2B5EF4-FFF2-40B4-BE49-F238E27FC236}">
                <a16:creationId xmlns="" xmlns:a16="http://schemas.microsoft.com/office/drawing/2014/main" id="{4074B25E-5757-CF12-50D8-DD1B86A6496F}"/>
              </a:ext>
            </a:extLst>
          </p:cNvPr>
          <p:cNvPicPr preferRelativeResize="0">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019425" y="4105275"/>
            <a:ext cx="1036638"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Google Shape;50;p3">
            <a:extLst>
              <a:ext uri="{FF2B5EF4-FFF2-40B4-BE49-F238E27FC236}">
                <a16:creationId xmlns="" xmlns:a16="http://schemas.microsoft.com/office/drawing/2014/main" id="{AD1984CA-7A15-9EB6-ECC6-5B48E4C93801}"/>
              </a:ext>
            </a:extLst>
          </p:cNvPr>
          <p:cNvSpPr/>
          <p:nvPr/>
        </p:nvSpPr>
        <p:spPr>
          <a:xfrm flipH="1">
            <a:off x="971550" y="-6350"/>
            <a:ext cx="1028700" cy="1028700"/>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51;p3">
            <a:extLst>
              <a:ext uri="{FF2B5EF4-FFF2-40B4-BE49-F238E27FC236}">
                <a16:creationId xmlns="" xmlns:a16="http://schemas.microsoft.com/office/drawing/2014/main" id="{E5532E8F-4F8F-C1B6-7D44-72848EE5189F}"/>
              </a:ext>
            </a:extLst>
          </p:cNvPr>
          <p:cNvSpPr/>
          <p:nvPr/>
        </p:nvSpPr>
        <p:spPr>
          <a:xfrm flipH="1">
            <a:off x="2000250" y="4114800"/>
            <a:ext cx="1028700" cy="1028700"/>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5" name="Google Shape;52;p3">
            <a:extLst>
              <a:ext uri="{FF2B5EF4-FFF2-40B4-BE49-F238E27FC236}">
                <a16:creationId xmlns="" xmlns:a16="http://schemas.microsoft.com/office/drawing/2014/main" id="{9EB62F81-A79F-9A26-6D56-1098E62010AB}"/>
              </a:ext>
            </a:extLst>
          </p:cNvPr>
          <p:cNvSpPr>
            <a:spLocks noChangeArrowheads="1"/>
          </p:cNvSpPr>
          <p:nvPr/>
        </p:nvSpPr>
        <p:spPr bwMode="auto">
          <a:xfrm flipH="1">
            <a:off x="3028950" y="0"/>
            <a:ext cx="1028700" cy="1028700"/>
          </a:xfrm>
          <a:prstGeom prst="rect">
            <a:avLst/>
          </a:prstGeom>
          <a:solidFill>
            <a:schemeClr val="bg2"/>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16" name="Google Shape;53;p3">
            <a:extLst>
              <a:ext uri="{FF2B5EF4-FFF2-40B4-BE49-F238E27FC236}">
                <a16:creationId xmlns="" xmlns:a16="http://schemas.microsoft.com/office/drawing/2014/main" id="{C47F89A8-BFFF-CB10-653D-26A0A0DAC89B}"/>
              </a:ext>
            </a:extLst>
          </p:cNvPr>
          <p:cNvSpPr>
            <a:spLocks noChangeArrowheads="1"/>
          </p:cNvSpPr>
          <p:nvPr/>
        </p:nvSpPr>
        <p:spPr bwMode="auto">
          <a:xfrm flipH="1">
            <a:off x="5086350" y="4114800"/>
            <a:ext cx="1028700" cy="1028700"/>
          </a:xfrm>
          <a:prstGeom prst="rect">
            <a:avLst/>
          </a:prstGeom>
          <a:solidFill>
            <a:schemeClr val="bg2"/>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17" name="Google Shape;54;p3">
            <a:extLst>
              <a:ext uri="{FF2B5EF4-FFF2-40B4-BE49-F238E27FC236}">
                <a16:creationId xmlns="" xmlns:a16="http://schemas.microsoft.com/office/drawing/2014/main" id="{0B454FC1-B9A6-6747-15BD-40BD95A97628}"/>
              </a:ext>
            </a:extLst>
          </p:cNvPr>
          <p:cNvSpPr/>
          <p:nvPr/>
        </p:nvSpPr>
        <p:spPr>
          <a:xfrm flipH="1">
            <a:off x="6115050" y="4114800"/>
            <a:ext cx="1028700" cy="1028700"/>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8" name="Google Shape;55;p3">
            <a:extLst>
              <a:ext uri="{FF2B5EF4-FFF2-40B4-BE49-F238E27FC236}">
                <a16:creationId xmlns="" xmlns:a16="http://schemas.microsoft.com/office/drawing/2014/main" id="{464E83C4-0A69-E8A5-1B76-AE1125990464}"/>
              </a:ext>
            </a:extLst>
          </p:cNvPr>
          <p:cNvSpPr/>
          <p:nvPr/>
        </p:nvSpPr>
        <p:spPr>
          <a:xfrm flipH="1">
            <a:off x="6118225" y="-9525"/>
            <a:ext cx="1028700" cy="1028700"/>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9" name="Google Shape;56;p3">
            <a:extLst>
              <a:ext uri="{FF2B5EF4-FFF2-40B4-BE49-F238E27FC236}">
                <a16:creationId xmlns="" xmlns:a16="http://schemas.microsoft.com/office/drawing/2014/main" id="{F92AA40D-99B8-15E0-3D1B-DCAB99CF5F9F}"/>
              </a:ext>
            </a:extLst>
          </p:cNvPr>
          <p:cNvSpPr/>
          <p:nvPr/>
        </p:nvSpPr>
        <p:spPr>
          <a:xfrm flipH="1">
            <a:off x="4057650" y="0"/>
            <a:ext cx="1028700" cy="1028700"/>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20" name="Google Shape;57;p3">
            <a:extLst>
              <a:ext uri="{FF2B5EF4-FFF2-40B4-BE49-F238E27FC236}">
                <a16:creationId xmlns="" xmlns:a16="http://schemas.microsoft.com/office/drawing/2014/main" id="{8E107BF3-980B-614B-F8DA-D4F93ACA4434}"/>
              </a:ext>
            </a:extLst>
          </p:cNvPr>
          <p:cNvSpPr>
            <a:spLocks noChangeArrowheads="1"/>
          </p:cNvSpPr>
          <p:nvPr/>
        </p:nvSpPr>
        <p:spPr bwMode="auto">
          <a:xfrm flipH="1">
            <a:off x="2506663" y="500063"/>
            <a:ext cx="519112" cy="519112"/>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21" name="Google Shape;58;p3">
            <a:extLst>
              <a:ext uri="{FF2B5EF4-FFF2-40B4-BE49-F238E27FC236}">
                <a16:creationId xmlns="" xmlns:a16="http://schemas.microsoft.com/office/drawing/2014/main" id="{6B47A678-13D3-D04D-F277-4B4B70254126}"/>
              </a:ext>
            </a:extLst>
          </p:cNvPr>
          <p:cNvSpPr>
            <a:spLocks noChangeArrowheads="1"/>
          </p:cNvSpPr>
          <p:nvPr/>
        </p:nvSpPr>
        <p:spPr bwMode="auto">
          <a:xfrm>
            <a:off x="4565650" y="0"/>
            <a:ext cx="519113" cy="519113"/>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22" name="Google Shape;59;p3">
            <a:extLst>
              <a:ext uri="{FF2B5EF4-FFF2-40B4-BE49-F238E27FC236}">
                <a16:creationId xmlns="" xmlns:a16="http://schemas.microsoft.com/office/drawing/2014/main" id="{C988FCFC-7D14-6BCD-A3FE-B919A904E0E4}"/>
              </a:ext>
            </a:extLst>
          </p:cNvPr>
          <p:cNvSpPr>
            <a:spLocks noChangeArrowheads="1"/>
          </p:cNvSpPr>
          <p:nvPr/>
        </p:nvSpPr>
        <p:spPr bwMode="auto">
          <a:xfrm flipH="1">
            <a:off x="452438" y="0"/>
            <a:ext cx="519112" cy="519113"/>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23" name="Google Shape;60;p3">
            <a:extLst>
              <a:ext uri="{FF2B5EF4-FFF2-40B4-BE49-F238E27FC236}">
                <a16:creationId xmlns="" xmlns:a16="http://schemas.microsoft.com/office/drawing/2014/main" id="{CE052E25-32F1-D589-7B52-8BB089057590}"/>
              </a:ext>
            </a:extLst>
          </p:cNvPr>
          <p:cNvSpPr>
            <a:spLocks noChangeArrowheads="1"/>
          </p:cNvSpPr>
          <p:nvPr/>
        </p:nvSpPr>
        <p:spPr bwMode="auto">
          <a:xfrm>
            <a:off x="965200" y="1019175"/>
            <a:ext cx="7207250" cy="3095625"/>
          </a:xfrm>
          <a:prstGeom prst="rect">
            <a:avLst/>
          </a:prstGeom>
          <a:solidFill>
            <a:srgbClr val="FFFFFF"/>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24" name="Google Shape;63;p3">
            <a:extLst>
              <a:ext uri="{FF2B5EF4-FFF2-40B4-BE49-F238E27FC236}">
                <a16:creationId xmlns="" xmlns:a16="http://schemas.microsoft.com/office/drawing/2014/main" id="{7AE56294-B24D-B1CE-8BB2-7C8EE2DDE4F3}"/>
              </a:ext>
            </a:extLst>
          </p:cNvPr>
          <p:cNvSpPr>
            <a:spLocks noChangeArrowheads="1"/>
          </p:cNvSpPr>
          <p:nvPr/>
        </p:nvSpPr>
        <p:spPr bwMode="auto">
          <a:xfrm>
            <a:off x="5072063" y="4614863"/>
            <a:ext cx="519112" cy="519112"/>
          </a:xfrm>
          <a:prstGeom prst="rect">
            <a:avLst/>
          </a:prstGeom>
          <a:solidFill>
            <a:srgbClr val="CEDBE0">
              <a:alpha val="32549"/>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61" name="Google Shape;61;p3"/>
          <p:cNvSpPr txBox="1">
            <a:spLocks noGrp="1"/>
          </p:cNvSpPr>
          <p:nvPr>
            <p:ph type="ctrTitle"/>
          </p:nvPr>
        </p:nvSpPr>
        <p:spPr>
          <a:xfrm>
            <a:off x="2014575" y="1583350"/>
            <a:ext cx="5114700" cy="1159800"/>
          </a:xfrm>
          <a:prstGeom prst="rect">
            <a:avLst/>
          </a:prstGeom>
        </p:spPr>
        <p:txBody>
          <a:bodyPr spcFirstLastPara="1">
            <a:noAutofit/>
          </a:bodyPr>
          <a:lstStyle>
            <a:lvl1pPr lvl="0" algn="ctr" rtl="0">
              <a:spcBef>
                <a:spcPts val="0"/>
              </a:spcBef>
              <a:spcAft>
                <a:spcPts val="0"/>
              </a:spcAft>
              <a:buClr>
                <a:srgbClr val="4D778A"/>
              </a:buClr>
              <a:buSzPts val="1800"/>
              <a:buNone/>
              <a:defRPr sz="1800">
                <a:solidFill>
                  <a:srgbClr val="4D778A"/>
                </a:solidFill>
              </a:defRPr>
            </a:lvl1pPr>
            <a:lvl2pPr lvl="1" algn="ctr" rtl="0">
              <a:spcBef>
                <a:spcPts val="0"/>
              </a:spcBef>
              <a:spcAft>
                <a:spcPts val="0"/>
              </a:spcAft>
              <a:buClr>
                <a:srgbClr val="4D778A"/>
              </a:buClr>
              <a:buSzPts val="1800"/>
              <a:buNone/>
              <a:defRPr sz="1800">
                <a:solidFill>
                  <a:srgbClr val="4D778A"/>
                </a:solidFill>
              </a:defRPr>
            </a:lvl2pPr>
            <a:lvl3pPr lvl="2" algn="ctr" rtl="0">
              <a:spcBef>
                <a:spcPts val="0"/>
              </a:spcBef>
              <a:spcAft>
                <a:spcPts val="0"/>
              </a:spcAft>
              <a:buClr>
                <a:srgbClr val="4D778A"/>
              </a:buClr>
              <a:buSzPts val="1800"/>
              <a:buNone/>
              <a:defRPr sz="1800">
                <a:solidFill>
                  <a:srgbClr val="4D778A"/>
                </a:solidFill>
              </a:defRPr>
            </a:lvl3pPr>
            <a:lvl4pPr lvl="3" algn="ctr" rtl="0">
              <a:spcBef>
                <a:spcPts val="0"/>
              </a:spcBef>
              <a:spcAft>
                <a:spcPts val="0"/>
              </a:spcAft>
              <a:buClr>
                <a:srgbClr val="4D778A"/>
              </a:buClr>
              <a:buSzPts val="1800"/>
              <a:buNone/>
              <a:defRPr sz="1800">
                <a:solidFill>
                  <a:srgbClr val="4D778A"/>
                </a:solidFill>
              </a:defRPr>
            </a:lvl4pPr>
            <a:lvl5pPr lvl="4" algn="ctr" rtl="0">
              <a:spcBef>
                <a:spcPts val="0"/>
              </a:spcBef>
              <a:spcAft>
                <a:spcPts val="0"/>
              </a:spcAft>
              <a:buClr>
                <a:srgbClr val="4D778A"/>
              </a:buClr>
              <a:buSzPts val="1800"/>
              <a:buNone/>
              <a:defRPr sz="1800">
                <a:solidFill>
                  <a:srgbClr val="4D778A"/>
                </a:solidFill>
              </a:defRPr>
            </a:lvl5pPr>
            <a:lvl6pPr lvl="5" algn="ctr" rtl="0">
              <a:spcBef>
                <a:spcPts val="0"/>
              </a:spcBef>
              <a:spcAft>
                <a:spcPts val="0"/>
              </a:spcAft>
              <a:buClr>
                <a:srgbClr val="4D778A"/>
              </a:buClr>
              <a:buSzPts val="1800"/>
              <a:buNone/>
              <a:defRPr sz="1800">
                <a:solidFill>
                  <a:srgbClr val="4D778A"/>
                </a:solidFill>
              </a:defRPr>
            </a:lvl6pPr>
            <a:lvl7pPr lvl="6" algn="ctr" rtl="0">
              <a:spcBef>
                <a:spcPts val="0"/>
              </a:spcBef>
              <a:spcAft>
                <a:spcPts val="0"/>
              </a:spcAft>
              <a:buClr>
                <a:srgbClr val="4D778A"/>
              </a:buClr>
              <a:buSzPts val="1800"/>
              <a:buNone/>
              <a:defRPr sz="1800">
                <a:solidFill>
                  <a:srgbClr val="4D778A"/>
                </a:solidFill>
              </a:defRPr>
            </a:lvl7pPr>
            <a:lvl8pPr lvl="7" algn="ctr" rtl="0">
              <a:spcBef>
                <a:spcPts val="0"/>
              </a:spcBef>
              <a:spcAft>
                <a:spcPts val="0"/>
              </a:spcAft>
              <a:buClr>
                <a:srgbClr val="4D778A"/>
              </a:buClr>
              <a:buSzPts val="1800"/>
              <a:buNone/>
              <a:defRPr sz="1800">
                <a:solidFill>
                  <a:srgbClr val="4D778A"/>
                </a:solidFill>
              </a:defRPr>
            </a:lvl8pPr>
            <a:lvl9pPr lvl="8" algn="ctr" rtl="0">
              <a:spcBef>
                <a:spcPts val="0"/>
              </a:spcBef>
              <a:spcAft>
                <a:spcPts val="0"/>
              </a:spcAft>
              <a:buClr>
                <a:srgbClr val="4D778A"/>
              </a:buClr>
              <a:buSzPts val="1800"/>
              <a:buNone/>
              <a:defRPr sz="1800">
                <a:solidFill>
                  <a:srgbClr val="4D778A"/>
                </a:solidFill>
              </a:defRPr>
            </a:lvl9pPr>
          </a:lstStyle>
          <a:p>
            <a:endParaRPr/>
          </a:p>
        </p:txBody>
      </p:sp>
      <p:sp>
        <p:nvSpPr>
          <p:cNvPr id="62" name="Google Shape;62;p3"/>
          <p:cNvSpPr txBox="1">
            <a:spLocks noGrp="1"/>
          </p:cNvSpPr>
          <p:nvPr>
            <p:ph type="subTitle" idx="1"/>
          </p:nvPr>
        </p:nvSpPr>
        <p:spPr>
          <a:xfrm>
            <a:off x="2014575" y="2611454"/>
            <a:ext cx="5114700" cy="784800"/>
          </a:xfrm>
          <a:prstGeom prst="rect">
            <a:avLst/>
          </a:prstGeom>
        </p:spPr>
        <p:txBody>
          <a:bodyPr spcFirstLastPara="1">
            <a:noAutofit/>
          </a:bodyPr>
          <a:lstStyle>
            <a:lvl1pPr lvl="0" algn="ctr" rtl="0">
              <a:spcBef>
                <a:spcPts val="0"/>
              </a:spcBef>
              <a:spcAft>
                <a:spcPts val="0"/>
              </a:spcAft>
              <a:buClr>
                <a:srgbClr val="7198A9"/>
              </a:buClr>
              <a:buSzPts val="1400"/>
              <a:buNone/>
              <a:defRPr sz="1400">
                <a:solidFill>
                  <a:srgbClr val="7198A9"/>
                </a:solidFill>
              </a:defRPr>
            </a:lvl1pPr>
            <a:lvl2pPr lvl="1" algn="ctr" rtl="0">
              <a:spcBef>
                <a:spcPts val="0"/>
              </a:spcBef>
              <a:spcAft>
                <a:spcPts val="0"/>
              </a:spcAft>
              <a:buClr>
                <a:srgbClr val="7198A9"/>
              </a:buClr>
              <a:buSzPts val="1400"/>
              <a:buNone/>
              <a:defRPr sz="1400">
                <a:solidFill>
                  <a:srgbClr val="7198A9"/>
                </a:solidFill>
              </a:defRPr>
            </a:lvl2pPr>
            <a:lvl3pPr lvl="2" algn="ctr" rtl="0">
              <a:spcBef>
                <a:spcPts val="0"/>
              </a:spcBef>
              <a:spcAft>
                <a:spcPts val="0"/>
              </a:spcAft>
              <a:buClr>
                <a:srgbClr val="7198A9"/>
              </a:buClr>
              <a:buSzPts val="1400"/>
              <a:buNone/>
              <a:defRPr sz="1400">
                <a:solidFill>
                  <a:srgbClr val="7198A9"/>
                </a:solidFill>
              </a:defRPr>
            </a:lvl3pPr>
            <a:lvl4pPr lvl="3" algn="ctr" rtl="0">
              <a:spcBef>
                <a:spcPts val="0"/>
              </a:spcBef>
              <a:spcAft>
                <a:spcPts val="0"/>
              </a:spcAft>
              <a:buClr>
                <a:srgbClr val="7198A9"/>
              </a:buClr>
              <a:buSzPts val="1400"/>
              <a:buNone/>
              <a:defRPr sz="1400">
                <a:solidFill>
                  <a:srgbClr val="7198A9"/>
                </a:solidFill>
              </a:defRPr>
            </a:lvl4pPr>
            <a:lvl5pPr lvl="4" algn="ctr" rtl="0">
              <a:spcBef>
                <a:spcPts val="0"/>
              </a:spcBef>
              <a:spcAft>
                <a:spcPts val="0"/>
              </a:spcAft>
              <a:buClr>
                <a:srgbClr val="7198A9"/>
              </a:buClr>
              <a:buSzPts val="1400"/>
              <a:buNone/>
              <a:defRPr sz="1400">
                <a:solidFill>
                  <a:srgbClr val="7198A9"/>
                </a:solidFill>
              </a:defRPr>
            </a:lvl5pPr>
            <a:lvl6pPr lvl="5" algn="ctr" rtl="0">
              <a:spcBef>
                <a:spcPts val="0"/>
              </a:spcBef>
              <a:spcAft>
                <a:spcPts val="0"/>
              </a:spcAft>
              <a:buClr>
                <a:srgbClr val="7198A9"/>
              </a:buClr>
              <a:buSzPts val="1400"/>
              <a:buNone/>
              <a:defRPr sz="1400">
                <a:solidFill>
                  <a:srgbClr val="7198A9"/>
                </a:solidFill>
              </a:defRPr>
            </a:lvl6pPr>
            <a:lvl7pPr lvl="6" algn="ctr" rtl="0">
              <a:spcBef>
                <a:spcPts val="0"/>
              </a:spcBef>
              <a:spcAft>
                <a:spcPts val="0"/>
              </a:spcAft>
              <a:buClr>
                <a:srgbClr val="7198A9"/>
              </a:buClr>
              <a:buSzPts val="1400"/>
              <a:buNone/>
              <a:defRPr sz="1400">
                <a:solidFill>
                  <a:srgbClr val="7198A9"/>
                </a:solidFill>
              </a:defRPr>
            </a:lvl7pPr>
            <a:lvl8pPr lvl="7" algn="ctr" rtl="0">
              <a:spcBef>
                <a:spcPts val="0"/>
              </a:spcBef>
              <a:spcAft>
                <a:spcPts val="0"/>
              </a:spcAft>
              <a:buClr>
                <a:srgbClr val="7198A9"/>
              </a:buClr>
              <a:buSzPts val="1400"/>
              <a:buNone/>
              <a:defRPr sz="1400">
                <a:solidFill>
                  <a:srgbClr val="7198A9"/>
                </a:solidFill>
              </a:defRPr>
            </a:lvl8pPr>
            <a:lvl9pPr lvl="8" algn="ctr" rtl="0">
              <a:spcBef>
                <a:spcPts val="0"/>
              </a:spcBef>
              <a:spcAft>
                <a:spcPts val="0"/>
              </a:spcAft>
              <a:buClr>
                <a:srgbClr val="7198A9"/>
              </a:buClr>
              <a:buSzPts val="1400"/>
              <a:buNone/>
              <a:defRPr sz="1400">
                <a:solidFill>
                  <a:srgbClr val="7198A9"/>
                </a:solidFill>
              </a:defRPr>
            </a:lvl9pPr>
          </a:lstStyle>
          <a:p>
            <a:endParaRPr/>
          </a:p>
        </p:txBody>
      </p:sp>
    </p:spTree>
    <p:extLst>
      <p:ext uri="{BB962C8B-B14F-4D97-AF65-F5344CB8AC3E}">
        <p14:creationId xmlns:p14="http://schemas.microsoft.com/office/powerpoint/2010/main" xmlns="" val="124737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 xmlns:a16="http://schemas.microsoft.com/office/drawing/2014/main" id="{E7B8CC01-B908-43C1-923F-D50CBD291B60}"/>
              </a:ext>
            </a:extLst>
          </p:cNvPr>
          <p:cNvSpPr>
            <a:spLocks noGrp="1"/>
          </p:cNvSpPr>
          <p:nvPr>
            <p:ph type="pic" sz="quarter" idx="14" hasCustomPrompt="1"/>
          </p:nvPr>
        </p:nvSpPr>
        <p:spPr>
          <a:xfrm>
            <a:off x="0" y="0"/>
            <a:ext cx="4878008" cy="51435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lIns="68580" tIns="34290" rIns="68580" bIns="34290" anchor="ctr">
            <a:noAutofit/>
          </a:bodyPr>
          <a:lstStyle>
            <a:lvl1pPr marL="0" indent="0" algn="ctr">
              <a:buNone/>
              <a:defRPr sz="1200">
                <a:solidFill>
                  <a:schemeClr val="tx1">
                    <a:lumMod val="75000"/>
                    <a:lumOff val="25000"/>
                  </a:schemeClr>
                </a:solidFill>
                <a:latin typeface="+mn-lt"/>
              </a:defRPr>
            </a:lvl1pPr>
          </a:lstStyle>
          <a:p>
            <a:r>
              <a:rPr lang="en-US" altLang="ko-KR"/>
              <a:t>Place Your Picture Here</a:t>
            </a:r>
            <a:endParaRPr lang="ko-KR" altLang="en-US"/>
          </a:p>
        </p:txBody>
      </p:sp>
    </p:spTree>
    <p:extLst>
      <p:ext uri="{BB962C8B-B14F-4D97-AF65-F5344CB8AC3E}">
        <p14:creationId xmlns:p14="http://schemas.microsoft.com/office/powerpoint/2010/main" xmlns="" val="1923089986"/>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68409587"/>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Contents slide layout">
    <p:spTree>
      <p:nvGrpSpPr>
        <p:cNvPr id="1" name=""/>
        <p:cNvGrpSpPr/>
        <p:nvPr/>
      </p:nvGrpSpPr>
      <p:grpSpPr>
        <a:xfrm>
          <a:off x="0" y="0"/>
          <a:ext cx="0" cy="0"/>
          <a:chOff x="0" y="0"/>
          <a:chExt cx="0" cy="0"/>
        </a:xfrm>
      </p:grpSpPr>
      <p:sp>
        <p:nvSpPr>
          <p:cNvPr id="2" name="액자 12">
            <a:extLst>
              <a:ext uri="{FF2B5EF4-FFF2-40B4-BE49-F238E27FC236}">
                <a16:creationId xmlns="" xmlns:a16="http://schemas.microsoft.com/office/drawing/2014/main" id="{BB349F8A-D3D6-4420-A053-2F749AF60E06}"/>
              </a:ext>
            </a:extLst>
          </p:cNvPr>
          <p:cNvSpPr/>
          <p:nvPr userDrawn="1"/>
        </p:nvSpPr>
        <p:spPr>
          <a:xfrm>
            <a:off x="410386" y="1321385"/>
            <a:ext cx="8323229" cy="2500733"/>
          </a:xfrm>
          <a:prstGeom prst="frame">
            <a:avLst>
              <a:gd name="adj1" fmla="val 24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ko-KR" altLang="en-US" sz="2000">
              <a:solidFill>
                <a:prstClr val="black"/>
              </a:solidFill>
              <a:sym typeface="Arial"/>
            </a:endParaRPr>
          </a:p>
        </p:txBody>
      </p:sp>
      <p:sp>
        <p:nvSpPr>
          <p:cNvPr id="3" name="그림 개체 틀 2">
            <a:extLst>
              <a:ext uri="{FF2B5EF4-FFF2-40B4-BE49-F238E27FC236}">
                <a16:creationId xmlns="" xmlns:a16="http://schemas.microsoft.com/office/drawing/2014/main" id="{9691762B-49EB-48A3-A86B-198F2A9709B3}"/>
              </a:ext>
            </a:extLst>
          </p:cNvPr>
          <p:cNvSpPr>
            <a:spLocks noGrp="1"/>
          </p:cNvSpPr>
          <p:nvPr>
            <p:ph type="pic" sz="quarter" idx="10" hasCustomPrompt="1"/>
          </p:nvPr>
        </p:nvSpPr>
        <p:spPr>
          <a:xfrm>
            <a:off x="682765" y="426801"/>
            <a:ext cx="2746235" cy="4289898"/>
          </a:xfrm>
          <a:prstGeom prst="rect">
            <a:avLst/>
          </a:prstGeom>
          <a:solidFill>
            <a:schemeClr val="bg1">
              <a:lumMod val="95000"/>
            </a:schemeClr>
          </a:solidFill>
          <a:ln w="152400">
            <a:noFill/>
          </a:ln>
          <a:effectLst/>
        </p:spPr>
        <p:txBody>
          <a:bodyPr lIns="68580" tIns="34290" rIns="68580" bIns="34290" anchor="ctr"/>
          <a:lstStyle>
            <a:lvl1pPr marL="0" indent="0" algn="ctr">
              <a:buFontTx/>
              <a:buNone/>
              <a:defRPr sz="9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xmlns="" val="3851363383"/>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4032232"/>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ontents slide layout">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014370B4-3C13-45C0-A952-B00548121584}"/>
              </a:ext>
            </a:extLst>
          </p:cNvPr>
          <p:cNvSpPr/>
          <p:nvPr userDrawn="1"/>
        </p:nvSpPr>
        <p:spPr>
          <a:xfrm>
            <a:off x="1" y="0"/>
            <a:ext cx="291301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ko-KR" altLang="en-US">
              <a:solidFill>
                <a:prstClr val="white"/>
              </a:solidFill>
              <a:sym typeface="Arial"/>
            </a:endParaRPr>
          </a:p>
        </p:txBody>
      </p:sp>
      <p:grpSp>
        <p:nvGrpSpPr>
          <p:cNvPr id="3" name="Group 5">
            <a:extLst>
              <a:ext uri="{FF2B5EF4-FFF2-40B4-BE49-F238E27FC236}">
                <a16:creationId xmlns="" xmlns:a16="http://schemas.microsoft.com/office/drawing/2014/main" id="{9E4B51B4-EE18-4819-8088-68502663D7B7}"/>
              </a:ext>
            </a:extLst>
          </p:cNvPr>
          <p:cNvGrpSpPr/>
          <p:nvPr userDrawn="1"/>
        </p:nvGrpSpPr>
        <p:grpSpPr>
          <a:xfrm>
            <a:off x="3363511" y="2009528"/>
            <a:ext cx="1522199" cy="2629254"/>
            <a:chOff x="1438761" y="2033015"/>
            <a:chExt cx="1980000" cy="3420000"/>
          </a:xfrm>
        </p:grpSpPr>
        <p:sp>
          <p:nvSpPr>
            <p:cNvPr id="4" name="Rounded Rectangle 41">
              <a:extLst>
                <a:ext uri="{FF2B5EF4-FFF2-40B4-BE49-F238E27FC236}">
                  <a16:creationId xmlns="" xmlns:a16="http://schemas.microsoft.com/office/drawing/2014/main" id="{C9356105-17CA-4587-B47D-ABD55F0030F2}"/>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sp>
          <p:nvSpPr>
            <p:cNvPr id="5" name="Rectangle 42">
              <a:extLst>
                <a:ext uri="{FF2B5EF4-FFF2-40B4-BE49-F238E27FC236}">
                  <a16:creationId xmlns="" xmlns:a16="http://schemas.microsoft.com/office/drawing/2014/main" id="{98DE00C6-A201-4607-947A-9B6A7FB91E5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grpSp>
          <p:nvGrpSpPr>
            <p:cNvPr id="6" name="Group 6">
              <a:extLst>
                <a:ext uri="{FF2B5EF4-FFF2-40B4-BE49-F238E27FC236}">
                  <a16:creationId xmlns="" xmlns:a16="http://schemas.microsoft.com/office/drawing/2014/main" id="{02E1FF0A-C482-45AA-BBA3-9B4078609158}"/>
                </a:ext>
              </a:extLst>
            </p:cNvPr>
            <p:cNvGrpSpPr/>
            <p:nvPr userDrawn="1"/>
          </p:nvGrpSpPr>
          <p:grpSpPr>
            <a:xfrm>
              <a:off x="2332851" y="5138854"/>
              <a:ext cx="191820" cy="211002"/>
              <a:chOff x="2453209" y="5151638"/>
              <a:chExt cx="191820" cy="211002"/>
            </a:xfrm>
          </p:grpSpPr>
          <p:sp>
            <p:nvSpPr>
              <p:cNvPr id="7" name="Oval 44">
                <a:extLst>
                  <a:ext uri="{FF2B5EF4-FFF2-40B4-BE49-F238E27FC236}">
                    <a16:creationId xmlns="" xmlns:a16="http://schemas.microsoft.com/office/drawing/2014/main" id="{A02E90A4-46B5-4BA7-9477-F169F8CD3F13}"/>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sp>
            <p:nvSpPr>
              <p:cNvPr id="8" name="Rounded Rectangle 45">
                <a:extLst>
                  <a:ext uri="{FF2B5EF4-FFF2-40B4-BE49-F238E27FC236}">
                    <a16:creationId xmlns="" xmlns:a16="http://schemas.microsoft.com/office/drawing/2014/main" id="{ED43A757-B80F-4F70-B31F-9A2BEB28CAD4}"/>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grpSp>
      </p:grpSp>
      <p:grpSp>
        <p:nvGrpSpPr>
          <p:cNvPr id="9" name="Group 5">
            <a:extLst>
              <a:ext uri="{FF2B5EF4-FFF2-40B4-BE49-F238E27FC236}">
                <a16:creationId xmlns="" xmlns:a16="http://schemas.microsoft.com/office/drawing/2014/main" id="{C8576216-C640-4674-AC56-2890C67BD9E5}"/>
              </a:ext>
            </a:extLst>
          </p:cNvPr>
          <p:cNvGrpSpPr/>
          <p:nvPr userDrawn="1"/>
        </p:nvGrpSpPr>
        <p:grpSpPr>
          <a:xfrm>
            <a:off x="5232111" y="2038188"/>
            <a:ext cx="1522199" cy="2629254"/>
            <a:chOff x="1438761" y="2033015"/>
            <a:chExt cx="1980000" cy="3420000"/>
          </a:xfrm>
        </p:grpSpPr>
        <p:sp>
          <p:nvSpPr>
            <p:cNvPr id="10" name="Rounded Rectangle 41">
              <a:extLst>
                <a:ext uri="{FF2B5EF4-FFF2-40B4-BE49-F238E27FC236}">
                  <a16:creationId xmlns="" xmlns:a16="http://schemas.microsoft.com/office/drawing/2014/main" id="{4F04F9F0-E35F-4AC4-8AEB-5B346C93BDE8}"/>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sp>
          <p:nvSpPr>
            <p:cNvPr id="11" name="Rectangle 42">
              <a:extLst>
                <a:ext uri="{FF2B5EF4-FFF2-40B4-BE49-F238E27FC236}">
                  <a16:creationId xmlns="" xmlns:a16="http://schemas.microsoft.com/office/drawing/2014/main" id="{A0F1F4A1-65E1-495C-B229-251EFD3FB253}"/>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grpSp>
          <p:nvGrpSpPr>
            <p:cNvPr id="12" name="Group 6">
              <a:extLst>
                <a:ext uri="{FF2B5EF4-FFF2-40B4-BE49-F238E27FC236}">
                  <a16:creationId xmlns="" xmlns:a16="http://schemas.microsoft.com/office/drawing/2014/main" id="{02AB1FDC-BB35-4273-948F-D269A59ED959}"/>
                </a:ext>
              </a:extLst>
            </p:cNvPr>
            <p:cNvGrpSpPr/>
            <p:nvPr userDrawn="1"/>
          </p:nvGrpSpPr>
          <p:grpSpPr>
            <a:xfrm>
              <a:off x="2332851" y="5138854"/>
              <a:ext cx="191820" cy="211002"/>
              <a:chOff x="2453209" y="5151638"/>
              <a:chExt cx="191820" cy="211002"/>
            </a:xfrm>
          </p:grpSpPr>
          <p:sp>
            <p:nvSpPr>
              <p:cNvPr id="13" name="Oval 44">
                <a:extLst>
                  <a:ext uri="{FF2B5EF4-FFF2-40B4-BE49-F238E27FC236}">
                    <a16:creationId xmlns="" xmlns:a16="http://schemas.microsoft.com/office/drawing/2014/main" id="{00BBB89C-B084-4AC1-BED6-BC1DC17D5220}"/>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sp>
            <p:nvSpPr>
              <p:cNvPr id="14" name="Rounded Rectangle 45">
                <a:extLst>
                  <a:ext uri="{FF2B5EF4-FFF2-40B4-BE49-F238E27FC236}">
                    <a16:creationId xmlns="" xmlns:a16="http://schemas.microsoft.com/office/drawing/2014/main" id="{5982A1AE-2C2E-448E-9F4B-BC9CCDEA1A4E}"/>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grpSp>
      </p:grpSp>
      <p:grpSp>
        <p:nvGrpSpPr>
          <p:cNvPr id="15" name="Group 5">
            <a:extLst>
              <a:ext uri="{FF2B5EF4-FFF2-40B4-BE49-F238E27FC236}">
                <a16:creationId xmlns="" xmlns:a16="http://schemas.microsoft.com/office/drawing/2014/main" id="{3A368425-7072-4F51-8EE5-01E1BFEB50EB}"/>
              </a:ext>
            </a:extLst>
          </p:cNvPr>
          <p:cNvGrpSpPr/>
          <p:nvPr userDrawn="1"/>
        </p:nvGrpSpPr>
        <p:grpSpPr>
          <a:xfrm>
            <a:off x="7100712" y="2045894"/>
            <a:ext cx="1522199" cy="2629254"/>
            <a:chOff x="1438761" y="2033015"/>
            <a:chExt cx="1980000" cy="3420000"/>
          </a:xfrm>
        </p:grpSpPr>
        <p:sp>
          <p:nvSpPr>
            <p:cNvPr id="16" name="Rounded Rectangle 41">
              <a:extLst>
                <a:ext uri="{FF2B5EF4-FFF2-40B4-BE49-F238E27FC236}">
                  <a16:creationId xmlns="" xmlns:a16="http://schemas.microsoft.com/office/drawing/2014/main" id="{54A602E3-D4AC-44ED-A99F-190A1CDB8BD5}"/>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sp>
          <p:nvSpPr>
            <p:cNvPr id="17" name="Rectangle 42">
              <a:extLst>
                <a:ext uri="{FF2B5EF4-FFF2-40B4-BE49-F238E27FC236}">
                  <a16:creationId xmlns="" xmlns:a16="http://schemas.microsoft.com/office/drawing/2014/main" id="{F63D52AB-F36A-46A1-848A-8D7692D3CC68}"/>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grpSp>
          <p:nvGrpSpPr>
            <p:cNvPr id="18" name="Group 6">
              <a:extLst>
                <a:ext uri="{FF2B5EF4-FFF2-40B4-BE49-F238E27FC236}">
                  <a16:creationId xmlns="" xmlns:a16="http://schemas.microsoft.com/office/drawing/2014/main" id="{04D310C5-4BF6-4703-AB41-9C3406E92015}"/>
                </a:ext>
              </a:extLst>
            </p:cNvPr>
            <p:cNvGrpSpPr/>
            <p:nvPr userDrawn="1"/>
          </p:nvGrpSpPr>
          <p:grpSpPr>
            <a:xfrm>
              <a:off x="2332851" y="5138854"/>
              <a:ext cx="191820" cy="211002"/>
              <a:chOff x="2453209" y="5151638"/>
              <a:chExt cx="191820" cy="211002"/>
            </a:xfrm>
          </p:grpSpPr>
          <p:sp>
            <p:nvSpPr>
              <p:cNvPr id="19" name="Oval 44">
                <a:extLst>
                  <a:ext uri="{FF2B5EF4-FFF2-40B4-BE49-F238E27FC236}">
                    <a16:creationId xmlns="" xmlns:a16="http://schemas.microsoft.com/office/drawing/2014/main" id="{30DA0AB5-96D5-49C1-9953-DD88116AAD83}"/>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sp>
            <p:nvSpPr>
              <p:cNvPr id="20" name="Rounded Rectangle 45">
                <a:extLst>
                  <a:ext uri="{FF2B5EF4-FFF2-40B4-BE49-F238E27FC236}">
                    <a16:creationId xmlns="" xmlns:a16="http://schemas.microsoft.com/office/drawing/2014/main" id="{763C3B04-1D32-454A-9E00-E56FD5E22D2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grpSp>
      </p:grpSp>
      <p:sp>
        <p:nvSpPr>
          <p:cNvPr id="21" name="Picture Placeholder 2">
            <a:extLst>
              <a:ext uri="{FF2B5EF4-FFF2-40B4-BE49-F238E27FC236}">
                <a16:creationId xmlns="" xmlns:a16="http://schemas.microsoft.com/office/drawing/2014/main" id="{88422095-435B-47AA-9CCA-322F366DB3C8}"/>
              </a:ext>
            </a:extLst>
          </p:cNvPr>
          <p:cNvSpPr>
            <a:spLocks noGrp="1"/>
          </p:cNvSpPr>
          <p:nvPr>
            <p:ph type="pic" idx="16" hasCustomPrompt="1"/>
          </p:nvPr>
        </p:nvSpPr>
        <p:spPr>
          <a:xfrm>
            <a:off x="3452117" y="2257452"/>
            <a:ext cx="1348484" cy="2096068"/>
          </a:xfrm>
          <a:prstGeom prst="rect">
            <a:avLst/>
          </a:prstGeom>
          <a:solidFill>
            <a:schemeClr val="bg1">
              <a:lumMod val="95000"/>
            </a:schemeClr>
          </a:solidFill>
        </p:spPr>
        <p:txBody>
          <a:bodyPr lIns="68580" tIns="34290" rIns="68580" bIns="34290"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a:t>Your Picture Here</a:t>
            </a:r>
            <a:endParaRPr lang="ko-KR" altLang="en-US"/>
          </a:p>
        </p:txBody>
      </p:sp>
      <p:sp>
        <p:nvSpPr>
          <p:cNvPr id="22" name="Picture Placeholder 2">
            <a:extLst>
              <a:ext uri="{FF2B5EF4-FFF2-40B4-BE49-F238E27FC236}">
                <a16:creationId xmlns="" xmlns:a16="http://schemas.microsoft.com/office/drawing/2014/main" id="{4E14DFC6-4271-494B-82A9-1FCC7226F65C}"/>
              </a:ext>
            </a:extLst>
          </p:cNvPr>
          <p:cNvSpPr>
            <a:spLocks noGrp="1"/>
          </p:cNvSpPr>
          <p:nvPr>
            <p:ph type="pic" idx="17" hasCustomPrompt="1"/>
          </p:nvPr>
        </p:nvSpPr>
        <p:spPr>
          <a:xfrm>
            <a:off x="5320717" y="2257452"/>
            <a:ext cx="1348484" cy="2096068"/>
          </a:xfrm>
          <a:prstGeom prst="rect">
            <a:avLst/>
          </a:prstGeom>
          <a:solidFill>
            <a:schemeClr val="bg1">
              <a:lumMod val="95000"/>
            </a:schemeClr>
          </a:solidFill>
        </p:spPr>
        <p:txBody>
          <a:bodyPr lIns="68580" tIns="34290" rIns="68580" bIns="34290"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a:t>Your Picture Here</a:t>
            </a:r>
            <a:endParaRPr lang="ko-KR" altLang="en-US"/>
          </a:p>
        </p:txBody>
      </p:sp>
      <p:sp>
        <p:nvSpPr>
          <p:cNvPr id="23" name="Picture Placeholder 2">
            <a:extLst>
              <a:ext uri="{FF2B5EF4-FFF2-40B4-BE49-F238E27FC236}">
                <a16:creationId xmlns="" xmlns:a16="http://schemas.microsoft.com/office/drawing/2014/main" id="{A3772017-7DA7-4FE0-A85B-FD49517CE8C0}"/>
              </a:ext>
            </a:extLst>
          </p:cNvPr>
          <p:cNvSpPr>
            <a:spLocks noGrp="1"/>
          </p:cNvSpPr>
          <p:nvPr>
            <p:ph type="pic" idx="18" hasCustomPrompt="1"/>
          </p:nvPr>
        </p:nvSpPr>
        <p:spPr>
          <a:xfrm>
            <a:off x="7189318" y="2257452"/>
            <a:ext cx="1348484" cy="2096068"/>
          </a:xfrm>
          <a:prstGeom prst="rect">
            <a:avLst/>
          </a:prstGeom>
          <a:solidFill>
            <a:schemeClr val="bg1">
              <a:lumMod val="95000"/>
            </a:schemeClr>
          </a:solidFill>
        </p:spPr>
        <p:txBody>
          <a:bodyPr lIns="68580" tIns="34290" rIns="68580" bIns="34290"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a:t>Your Picture Here</a:t>
            </a:r>
            <a:endParaRPr lang="ko-KR" altLang="en-US"/>
          </a:p>
        </p:txBody>
      </p:sp>
      <p:sp>
        <p:nvSpPr>
          <p:cNvPr id="24" name="Oval 11">
            <a:extLst>
              <a:ext uri="{FF2B5EF4-FFF2-40B4-BE49-F238E27FC236}">
                <a16:creationId xmlns="" xmlns:a16="http://schemas.microsoft.com/office/drawing/2014/main" id="{99F1FA95-725F-4570-B40D-43A61D68A90A}"/>
              </a:ext>
            </a:extLst>
          </p:cNvPr>
          <p:cNvSpPr/>
          <p:nvPr userDrawn="1"/>
        </p:nvSpPr>
        <p:spPr>
          <a:xfrm>
            <a:off x="4500465" y="4323069"/>
            <a:ext cx="5219702" cy="378043"/>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spTree>
    <p:extLst>
      <p:ext uri="{BB962C8B-B14F-4D97-AF65-F5344CB8AC3E}">
        <p14:creationId xmlns:p14="http://schemas.microsoft.com/office/powerpoint/2010/main" xmlns="" val="2469405174"/>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48772532"/>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3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27E9E532-B52F-4195-9769-854E30154B55}"/>
              </a:ext>
            </a:extLst>
          </p:cNvPr>
          <p:cNvSpPr>
            <a:spLocks noGrp="1"/>
          </p:cNvSpPr>
          <p:nvPr>
            <p:ph type="pic" idx="1" hasCustomPrompt="1"/>
          </p:nvPr>
        </p:nvSpPr>
        <p:spPr>
          <a:xfrm>
            <a:off x="3069000" y="0"/>
            <a:ext cx="6075000" cy="2970000"/>
          </a:xfrm>
          <a:prstGeom prst="rect">
            <a:avLst/>
          </a:prstGeom>
          <a:solidFill>
            <a:schemeClr val="bg1">
              <a:lumMod val="95000"/>
            </a:schemeClr>
          </a:solidFill>
        </p:spPr>
        <p:txBody>
          <a:bodyPr lIns="68580" tIns="34290" rIns="68580" bIns="34290"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 </a:t>
            </a:r>
            <a:endParaRPr lang="ko-KR" altLang="en-US"/>
          </a:p>
        </p:txBody>
      </p:sp>
      <p:sp>
        <p:nvSpPr>
          <p:cNvPr id="3" name="Picture Placeholder 2">
            <a:extLst>
              <a:ext uri="{FF2B5EF4-FFF2-40B4-BE49-F238E27FC236}">
                <a16:creationId xmlns="" xmlns:a16="http://schemas.microsoft.com/office/drawing/2014/main" id="{DA4B0386-33B4-4AE2-946E-6347B22040BB}"/>
              </a:ext>
            </a:extLst>
          </p:cNvPr>
          <p:cNvSpPr>
            <a:spLocks noGrp="1"/>
          </p:cNvSpPr>
          <p:nvPr>
            <p:ph type="pic" idx="10" hasCustomPrompt="1"/>
          </p:nvPr>
        </p:nvSpPr>
        <p:spPr>
          <a:xfrm>
            <a:off x="0" y="2970000"/>
            <a:ext cx="3069000" cy="2173500"/>
          </a:xfrm>
          <a:prstGeom prst="rect">
            <a:avLst/>
          </a:prstGeom>
          <a:solidFill>
            <a:schemeClr val="bg1">
              <a:lumMod val="95000"/>
            </a:schemeClr>
          </a:solidFill>
        </p:spPr>
        <p:txBody>
          <a:bodyPr lIns="68580" tIns="34290" rIns="68580" bIns="34290"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a:t>Your Picture Here </a:t>
            </a:r>
            <a:endParaRPr lang="ko-KR" altLang="en-US"/>
          </a:p>
        </p:txBody>
      </p:sp>
      <p:sp>
        <p:nvSpPr>
          <p:cNvPr id="4" name="Rectangle 3">
            <a:extLst>
              <a:ext uri="{FF2B5EF4-FFF2-40B4-BE49-F238E27FC236}">
                <a16:creationId xmlns="" xmlns:a16="http://schemas.microsoft.com/office/drawing/2014/main" id="{F42F70AE-AA28-47B8-ADF1-78729B8D0C2E}"/>
              </a:ext>
            </a:extLst>
          </p:cNvPr>
          <p:cNvSpPr/>
          <p:nvPr userDrawn="1"/>
        </p:nvSpPr>
        <p:spPr>
          <a:xfrm>
            <a:off x="3150000" y="3037500"/>
            <a:ext cx="5994000" cy="2106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ko-KR" altLang="en-US" sz="900" b="1">
              <a:solidFill>
                <a:prstClr val="white"/>
              </a:solidFill>
              <a:sym typeface="Arial"/>
            </a:endParaRPr>
          </a:p>
        </p:txBody>
      </p:sp>
    </p:spTree>
    <p:extLst>
      <p:ext uri="{BB962C8B-B14F-4D97-AF65-F5344CB8AC3E}">
        <p14:creationId xmlns:p14="http://schemas.microsoft.com/office/powerpoint/2010/main" xmlns="" val="2372953808"/>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4086641"/>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Contents slide layout">
    <p:spTree>
      <p:nvGrpSpPr>
        <p:cNvPr id="1" name=""/>
        <p:cNvGrpSpPr/>
        <p:nvPr/>
      </p:nvGrpSpPr>
      <p:grpSpPr>
        <a:xfrm>
          <a:off x="0" y="0"/>
          <a:ext cx="0" cy="0"/>
          <a:chOff x="0" y="0"/>
          <a:chExt cx="0" cy="0"/>
        </a:xfrm>
      </p:grpSpPr>
      <p:sp>
        <p:nvSpPr>
          <p:cNvPr id="2" name="Oval 11">
            <a:extLst>
              <a:ext uri="{FF2B5EF4-FFF2-40B4-BE49-F238E27FC236}">
                <a16:creationId xmlns="" xmlns:a16="http://schemas.microsoft.com/office/drawing/2014/main" id="{D984738B-46DB-4E68-8584-37E420407CAF}"/>
              </a:ext>
            </a:extLst>
          </p:cNvPr>
          <p:cNvSpPr/>
          <p:nvPr userDrawn="1"/>
        </p:nvSpPr>
        <p:spPr>
          <a:xfrm>
            <a:off x="4500465" y="4323069"/>
            <a:ext cx="5219702" cy="378043"/>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sp>
        <p:nvSpPr>
          <p:cNvPr id="3" name="Oval 11">
            <a:extLst>
              <a:ext uri="{FF2B5EF4-FFF2-40B4-BE49-F238E27FC236}">
                <a16:creationId xmlns="" xmlns:a16="http://schemas.microsoft.com/office/drawing/2014/main" id="{1EF47FAD-E9FE-4655-9C18-2281F00609C6}"/>
              </a:ext>
            </a:extLst>
          </p:cNvPr>
          <p:cNvSpPr/>
          <p:nvPr userDrawn="1"/>
        </p:nvSpPr>
        <p:spPr>
          <a:xfrm>
            <a:off x="4500465" y="2218641"/>
            <a:ext cx="5219702" cy="378043"/>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ko-KR" altLang="en-US" sz="2000">
              <a:solidFill>
                <a:prstClr val="white"/>
              </a:solidFill>
              <a:sym typeface="Arial"/>
            </a:endParaRPr>
          </a:p>
        </p:txBody>
      </p:sp>
      <p:grpSp>
        <p:nvGrpSpPr>
          <p:cNvPr id="4" name="Group 12">
            <a:extLst>
              <a:ext uri="{FF2B5EF4-FFF2-40B4-BE49-F238E27FC236}">
                <a16:creationId xmlns="" xmlns:a16="http://schemas.microsoft.com/office/drawing/2014/main" id="{69D03589-94E1-4EF8-85A4-3C81F0DA1CBB}"/>
              </a:ext>
            </a:extLst>
          </p:cNvPr>
          <p:cNvGrpSpPr/>
          <p:nvPr userDrawn="1"/>
        </p:nvGrpSpPr>
        <p:grpSpPr>
          <a:xfrm>
            <a:off x="5548172" y="594516"/>
            <a:ext cx="3118297" cy="1820151"/>
            <a:chOff x="-548507" y="477868"/>
            <a:chExt cx="11570449" cy="6357177"/>
          </a:xfrm>
        </p:grpSpPr>
        <p:sp>
          <p:nvSpPr>
            <p:cNvPr id="5" name="Freeform: Shape 21">
              <a:extLst>
                <a:ext uri="{FF2B5EF4-FFF2-40B4-BE49-F238E27FC236}">
                  <a16:creationId xmlns="" xmlns:a16="http://schemas.microsoft.com/office/drawing/2014/main" id="{B8912ED9-1F51-4F24-86AA-66A8A2FAC133}"/>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sp>
          <p:nvSpPr>
            <p:cNvPr id="6" name="Freeform: Shape 22">
              <a:extLst>
                <a:ext uri="{FF2B5EF4-FFF2-40B4-BE49-F238E27FC236}">
                  <a16:creationId xmlns="" xmlns:a16="http://schemas.microsoft.com/office/drawing/2014/main" id="{39CCC3E3-83BF-4615-B176-D600377138A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sp>
          <p:nvSpPr>
            <p:cNvPr id="7" name="Freeform: Shape 23">
              <a:extLst>
                <a:ext uri="{FF2B5EF4-FFF2-40B4-BE49-F238E27FC236}">
                  <a16:creationId xmlns="" xmlns:a16="http://schemas.microsoft.com/office/drawing/2014/main" id="{1BB4B631-0793-4EC4-948F-DBB77F89F32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sp>
          <p:nvSpPr>
            <p:cNvPr id="8" name="Freeform: Shape 24">
              <a:extLst>
                <a:ext uri="{FF2B5EF4-FFF2-40B4-BE49-F238E27FC236}">
                  <a16:creationId xmlns="" xmlns:a16="http://schemas.microsoft.com/office/drawing/2014/main" id="{46901BAE-5177-4F15-8882-8A866D8919C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sp>
          <p:nvSpPr>
            <p:cNvPr id="9" name="Freeform: Shape 25">
              <a:extLst>
                <a:ext uri="{FF2B5EF4-FFF2-40B4-BE49-F238E27FC236}">
                  <a16:creationId xmlns="" xmlns:a16="http://schemas.microsoft.com/office/drawing/2014/main" id="{EF305665-F54D-429D-A14B-170A9B1B6E2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grpSp>
          <p:nvGrpSpPr>
            <p:cNvPr id="10" name="Group 26">
              <a:extLst>
                <a:ext uri="{FF2B5EF4-FFF2-40B4-BE49-F238E27FC236}">
                  <a16:creationId xmlns="" xmlns:a16="http://schemas.microsoft.com/office/drawing/2014/main" id="{4D1C3DB9-35EC-4484-B208-3868E5CD398B}"/>
                </a:ext>
              </a:extLst>
            </p:cNvPr>
            <p:cNvGrpSpPr/>
            <p:nvPr/>
          </p:nvGrpSpPr>
          <p:grpSpPr>
            <a:xfrm>
              <a:off x="1606" y="6382978"/>
              <a:ext cx="413937" cy="115242"/>
              <a:chOff x="5955" y="6353672"/>
              <a:chExt cx="413937" cy="115242"/>
            </a:xfrm>
          </p:grpSpPr>
          <p:sp>
            <p:nvSpPr>
              <p:cNvPr id="15" name="Rectangle: Rounded Corners 31">
                <a:extLst>
                  <a:ext uri="{FF2B5EF4-FFF2-40B4-BE49-F238E27FC236}">
                    <a16:creationId xmlns="" xmlns:a16="http://schemas.microsoft.com/office/drawing/2014/main" id="{D15A82CB-BC0F-459D-B41B-8A1BFCA8060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a:solidFill>
                    <a:prstClr val="white"/>
                  </a:solidFill>
                  <a:sym typeface="Arial"/>
                </a:endParaRPr>
              </a:p>
            </p:txBody>
          </p:sp>
          <p:sp>
            <p:nvSpPr>
              <p:cNvPr id="16" name="Rectangle: Rounded Corners 32">
                <a:extLst>
                  <a:ext uri="{FF2B5EF4-FFF2-40B4-BE49-F238E27FC236}">
                    <a16:creationId xmlns="" xmlns:a16="http://schemas.microsoft.com/office/drawing/2014/main" id="{BE22D75E-CD88-4E0B-9C14-762EBFC7231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a:solidFill>
                    <a:prstClr val="white"/>
                  </a:solidFill>
                  <a:sym typeface="Arial"/>
                </a:endParaRPr>
              </a:p>
            </p:txBody>
          </p:sp>
        </p:grpSp>
        <p:grpSp>
          <p:nvGrpSpPr>
            <p:cNvPr id="11" name="Group 27">
              <a:extLst>
                <a:ext uri="{FF2B5EF4-FFF2-40B4-BE49-F238E27FC236}">
                  <a16:creationId xmlns="" xmlns:a16="http://schemas.microsoft.com/office/drawing/2014/main" id="{572FD46C-CB8F-4974-B0C2-810E3C9A8418}"/>
                </a:ext>
              </a:extLst>
            </p:cNvPr>
            <p:cNvGrpSpPr/>
            <p:nvPr/>
          </p:nvGrpSpPr>
          <p:grpSpPr>
            <a:xfrm>
              <a:off x="9855291" y="6381600"/>
              <a:ext cx="885989" cy="115242"/>
              <a:chOff x="5955" y="6353672"/>
              <a:chExt cx="413937" cy="115242"/>
            </a:xfrm>
          </p:grpSpPr>
          <p:sp>
            <p:nvSpPr>
              <p:cNvPr id="13" name="Rectangle: Rounded Corners 29">
                <a:extLst>
                  <a:ext uri="{FF2B5EF4-FFF2-40B4-BE49-F238E27FC236}">
                    <a16:creationId xmlns="" xmlns:a16="http://schemas.microsoft.com/office/drawing/2014/main" id="{7672D1E1-BFB8-4023-BB75-A4F701F1093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a:solidFill>
                    <a:prstClr val="white"/>
                  </a:solidFill>
                  <a:sym typeface="Arial"/>
                </a:endParaRPr>
              </a:p>
            </p:txBody>
          </p:sp>
          <p:sp>
            <p:nvSpPr>
              <p:cNvPr id="14" name="Rectangle: Rounded Corners 30">
                <a:extLst>
                  <a:ext uri="{FF2B5EF4-FFF2-40B4-BE49-F238E27FC236}">
                    <a16:creationId xmlns="" xmlns:a16="http://schemas.microsoft.com/office/drawing/2014/main" id="{8DDB581F-7D4E-45C3-9A6C-92C141A2ACB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a:solidFill>
                    <a:prstClr val="white"/>
                  </a:solidFill>
                  <a:sym typeface="Arial"/>
                </a:endParaRPr>
              </a:p>
            </p:txBody>
          </p:sp>
        </p:grpSp>
        <p:sp>
          <p:nvSpPr>
            <p:cNvPr id="12" name="Freeform: Shape 28">
              <a:extLst>
                <a:ext uri="{FF2B5EF4-FFF2-40B4-BE49-F238E27FC236}">
                  <a16:creationId xmlns="" xmlns:a16="http://schemas.microsoft.com/office/drawing/2014/main" id="{BEFC7E2A-B774-4752-AACD-0911CCE5FBCA}"/>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grpSp>
      <p:grpSp>
        <p:nvGrpSpPr>
          <p:cNvPr id="17" name="Group 12">
            <a:extLst>
              <a:ext uri="{FF2B5EF4-FFF2-40B4-BE49-F238E27FC236}">
                <a16:creationId xmlns="" xmlns:a16="http://schemas.microsoft.com/office/drawing/2014/main" id="{CBCAAE18-DC02-4BAB-A31F-FB0F77C5EB8F}"/>
              </a:ext>
            </a:extLst>
          </p:cNvPr>
          <p:cNvGrpSpPr/>
          <p:nvPr userDrawn="1"/>
        </p:nvGrpSpPr>
        <p:grpSpPr>
          <a:xfrm>
            <a:off x="5548172" y="2714527"/>
            <a:ext cx="3118297" cy="1820151"/>
            <a:chOff x="-548507" y="477868"/>
            <a:chExt cx="11570449" cy="6357177"/>
          </a:xfrm>
        </p:grpSpPr>
        <p:sp>
          <p:nvSpPr>
            <p:cNvPr id="18" name="Freeform: Shape 21">
              <a:extLst>
                <a:ext uri="{FF2B5EF4-FFF2-40B4-BE49-F238E27FC236}">
                  <a16:creationId xmlns="" xmlns:a16="http://schemas.microsoft.com/office/drawing/2014/main" id="{55BDDAA0-6882-4B7F-9F51-47940588020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sp>
          <p:nvSpPr>
            <p:cNvPr id="19" name="Freeform: Shape 22">
              <a:extLst>
                <a:ext uri="{FF2B5EF4-FFF2-40B4-BE49-F238E27FC236}">
                  <a16:creationId xmlns="" xmlns:a16="http://schemas.microsoft.com/office/drawing/2014/main" id="{32CEF7DE-E805-4F48-8F87-F86553A0A1B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sp>
          <p:nvSpPr>
            <p:cNvPr id="20" name="Freeform: Shape 23">
              <a:extLst>
                <a:ext uri="{FF2B5EF4-FFF2-40B4-BE49-F238E27FC236}">
                  <a16:creationId xmlns="" xmlns:a16="http://schemas.microsoft.com/office/drawing/2014/main" id="{E3104BB3-45A0-42A7-9B66-73473F9789F5}"/>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sp>
          <p:nvSpPr>
            <p:cNvPr id="21" name="Freeform: Shape 24">
              <a:extLst>
                <a:ext uri="{FF2B5EF4-FFF2-40B4-BE49-F238E27FC236}">
                  <a16:creationId xmlns="" xmlns:a16="http://schemas.microsoft.com/office/drawing/2014/main" id="{2916E959-0FE4-4F7A-AA5A-08CE113BD11E}"/>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sp>
          <p:nvSpPr>
            <p:cNvPr id="22" name="Freeform: Shape 25">
              <a:extLst>
                <a:ext uri="{FF2B5EF4-FFF2-40B4-BE49-F238E27FC236}">
                  <a16:creationId xmlns="" xmlns:a16="http://schemas.microsoft.com/office/drawing/2014/main" id="{7FAB6DCA-2E73-4B66-AC8F-065EBB67F22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grpSp>
          <p:nvGrpSpPr>
            <p:cNvPr id="23" name="Group 26">
              <a:extLst>
                <a:ext uri="{FF2B5EF4-FFF2-40B4-BE49-F238E27FC236}">
                  <a16:creationId xmlns="" xmlns:a16="http://schemas.microsoft.com/office/drawing/2014/main" id="{A05A6A03-4FCE-4EEB-97E6-EDF24C40B283}"/>
                </a:ext>
              </a:extLst>
            </p:cNvPr>
            <p:cNvGrpSpPr/>
            <p:nvPr/>
          </p:nvGrpSpPr>
          <p:grpSpPr>
            <a:xfrm>
              <a:off x="1606" y="6382978"/>
              <a:ext cx="413937" cy="115242"/>
              <a:chOff x="5955" y="6353672"/>
              <a:chExt cx="413937" cy="115242"/>
            </a:xfrm>
          </p:grpSpPr>
          <p:sp>
            <p:nvSpPr>
              <p:cNvPr id="28" name="Rectangle: Rounded Corners 31">
                <a:extLst>
                  <a:ext uri="{FF2B5EF4-FFF2-40B4-BE49-F238E27FC236}">
                    <a16:creationId xmlns="" xmlns:a16="http://schemas.microsoft.com/office/drawing/2014/main" id="{623E5D8D-D903-46AB-9A18-D321FBFAAB9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a:solidFill>
                    <a:prstClr val="white"/>
                  </a:solidFill>
                  <a:sym typeface="Arial"/>
                </a:endParaRPr>
              </a:p>
            </p:txBody>
          </p:sp>
          <p:sp>
            <p:nvSpPr>
              <p:cNvPr id="29" name="Rectangle: Rounded Corners 32">
                <a:extLst>
                  <a:ext uri="{FF2B5EF4-FFF2-40B4-BE49-F238E27FC236}">
                    <a16:creationId xmlns="" xmlns:a16="http://schemas.microsoft.com/office/drawing/2014/main" id="{6D8C28F1-E5D8-4AD4-9B4B-0C4E1153377C}"/>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a:solidFill>
                    <a:prstClr val="white"/>
                  </a:solidFill>
                  <a:sym typeface="Arial"/>
                </a:endParaRPr>
              </a:p>
            </p:txBody>
          </p:sp>
        </p:grpSp>
        <p:grpSp>
          <p:nvGrpSpPr>
            <p:cNvPr id="24" name="Group 27">
              <a:extLst>
                <a:ext uri="{FF2B5EF4-FFF2-40B4-BE49-F238E27FC236}">
                  <a16:creationId xmlns="" xmlns:a16="http://schemas.microsoft.com/office/drawing/2014/main" id="{FC2E83F7-7058-4885-8E50-6F034C626C2E}"/>
                </a:ext>
              </a:extLst>
            </p:cNvPr>
            <p:cNvGrpSpPr/>
            <p:nvPr/>
          </p:nvGrpSpPr>
          <p:grpSpPr>
            <a:xfrm>
              <a:off x="9855291" y="6381600"/>
              <a:ext cx="885989" cy="115242"/>
              <a:chOff x="5955" y="6353672"/>
              <a:chExt cx="413937" cy="115242"/>
            </a:xfrm>
          </p:grpSpPr>
          <p:sp>
            <p:nvSpPr>
              <p:cNvPr id="26" name="Rectangle: Rounded Corners 29">
                <a:extLst>
                  <a:ext uri="{FF2B5EF4-FFF2-40B4-BE49-F238E27FC236}">
                    <a16:creationId xmlns="" xmlns:a16="http://schemas.microsoft.com/office/drawing/2014/main" id="{5235E700-1028-4DBF-9621-D7B197B804B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a:solidFill>
                    <a:prstClr val="white"/>
                  </a:solidFill>
                  <a:sym typeface="Arial"/>
                </a:endParaRPr>
              </a:p>
            </p:txBody>
          </p:sp>
          <p:sp>
            <p:nvSpPr>
              <p:cNvPr id="27" name="Rectangle: Rounded Corners 30">
                <a:extLst>
                  <a:ext uri="{FF2B5EF4-FFF2-40B4-BE49-F238E27FC236}">
                    <a16:creationId xmlns="" xmlns:a16="http://schemas.microsoft.com/office/drawing/2014/main" id="{886D99FE-DB04-42AB-A9A6-0F85D3ABD63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a:solidFill>
                    <a:prstClr val="white"/>
                  </a:solidFill>
                  <a:sym typeface="Arial"/>
                </a:endParaRPr>
              </a:p>
            </p:txBody>
          </p:sp>
        </p:grpSp>
        <p:sp>
          <p:nvSpPr>
            <p:cNvPr id="25" name="Freeform: Shape 28">
              <a:extLst>
                <a:ext uri="{FF2B5EF4-FFF2-40B4-BE49-F238E27FC236}">
                  <a16:creationId xmlns="" xmlns:a16="http://schemas.microsoft.com/office/drawing/2014/main" id="{CA3EF5C2-CFEE-4DD1-B3E2-7B7811C98864}"/>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685800" eaLnBrk="1" fontAlgn="auto" hangingPunct="1">
                <a:spcBef>
                  <a:spcPts val="0"/>
                </a:spcBef>
                <a:spcAft>
                  <a:spcPts val="0"/>
                </a:spcAft>
              </a:pPr>
              <a:endParaRPr lang="en-US">
                <a:solidFill>
                  <a:prstClr val="black"/>
                </a:solidFill>
                <a:latin typeface="Arial"/>
                <a:ea typeface="Arial Unicode MS"/>
                <a:cs typeface="Arial"/>
                <a:sym typeface="Arial"/>
              </a:endParaRPr>
            </a:p>
          </p:txBody>
        </p:sp>
      </p:grpSp>
      <p:sp>
        <p:nvSpPr>
          <p:cNvPr id="30" name="Picture Placeholder 2">
            <a:extLst>
              <a:ext uri="{FF2B5EF4-FFF2-40B4-BE49-F238E27FC236}">
                <a16:creationId xmlns="" xmlns:a16="http://schemas.microsoft.com/office/drawing/2014/main" id="{6AB6C515-FEFB-413A-8CDA-B20F305507DE}"/>
              </a:ext>
            </a:extLst>
          </p:cNvPr>
          <p:cNvSpPr>
            <a:spLocks noGrp="1"/>
          </p:cNvSpPr>
          <p:nvPr>
            <p:ph type="pic" idx="1" hasCustomPrompt="1"/>
          </p:nvPr>
        </p:nvSpPr>
        <p:spPr>
          <a:xfrm>
            <a:off x="5998344" y="673938"/>
            <a:ext cx="2232416" cy="1527770"/>
          </a:xfrm>
          <a:prstGeom prst="rect">
            <a:avLst/>
          </a:prstGeom>
          <a:solidFill>
            <a:schemeClr val="bg1">
              <a:lumMod val="95000"/>
            </a:schemeClr>
          </a:solidFill>
        </p:spPr>
        <p:txBody>
          <a:bodyPr lIns="68580" tIns="34290" rIns="68580" bIns="34290" anchor="ctr"/>
          <a:lstStyle>
            <a:lvl1pPr marL="0" indent="0" algn="ctr">
              <a:buNone/>
              <a:defRPr sz="9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a:t>Your Picture Here</a:t>
            </a:r>
            <a:endParaRPr lang="ko-KR" altLang="en-US"/>
          </a:p>
        </p:txBody>
      </p:sp>
      <p:sp>
        <p:nvSpPr>
          <p:cNvPr id="31" name="Picture Placeholder 2">
            <a:extLst>
              <a:ext uri="{FF2B5EF4-FFF2-40B4-BE49-F238E27FC236}">
                <a16:creationId xmlns="" xmlns:a16="http://schemas.microsoft.com/office/drawing/2014/main" id="{16DD4884-A7A8-42BD-944C-F3D414CF00CB}"/>
              </a:ext>
            </a:extLst>
          </p:cNvPr>
          <p:cNvSpPr>
            <a:spLocks noGrp="1"/>
          </p:cNvSpPr>
          <p:nvPr>
            <p:ph type="pic" idx="10" hasCustomPrompt="1"/>
          </p:nvPr>
        </p:nvSpPr>
        <p:spPr>
          <a:xfrm>
            <a:off x="5998344" y="2799414"/>
            <a:ext cx="2232416" cy="1527770"/>
          </a:xfrm>
          <a:prstGeom prst="rect">
            <a:avLst/>
          </a:prstGeom>
          <a:solidFill>
            <a:schemeClr val="bg1">
              <a:lumMod val="95000"/>
            </a:schemeClr>
          </a:solidFill>
        </p:spPr>
        <p:txBody>
          <a:bodyPr lIns="68580" tIns="34290" rIns="68580" bIns="34290" anchor="ctr"/>
          <a:lstStyle>
            <a:lvl1pPr marL="0" indent="0" algn="ctr">
              <a:buNone/>
              <a:defRPr sz="9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a:t>Your Picture Here</a:t>
            </a:r>
            <a:endParaRPr lang="ko-KR" altLang="en-US"/>
          </a:p>
        </p:txBody>
      </p:sp>
    </p:spTree>
    <p:extLst>
      <p:ext uri="{BB962C8B-B14F-4D97-AF65-F5344CB8AC3E}">
        <p14:creationId xmlns:p14="http://schemas.microsoft.com/office/powerpoint/2010/main" xmlns="" val="1050872787"/>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3948961"/>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207"/>
        <p:cNvGrpSpPr/>
        <p:nvPr/>
      </p:nvGrpSpPr>
      <p:grpSpPr>
        <a:xfrm>
          <a:off x="0" y="0"/>
          <a:ext cx="0" cy="0"/>
          <a:chOff x="0" y="0"/>
          <a:chExt cx="0" cy="0"/>
        </a:xfrm>
      </p:grpSpPr>
      <p:pic>
        <p:nvPicPr>
          <p:cNvPr id="2" name="Google Shape;208;p11" descr="Death_to_stock_communicate_hands_2.jpg">
            <a:extLst>
              <a:ext uri="{FF2B5EF4-FFF2-40B4-BE49-F238E27FC236}">
                <a16:creationId xmlns="" xmlns:a16="http://schemas.microsoft.com/office/drawing/2014/main" id="{0F821CD4-40B5-636D-C89B-6008D6489C8C}"/>
              </a:ext>
            </a:extLst>
          </p:cNvPr>
          <p:cNvPicPr preferRelativeResize="0">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13725" y="1857375"/>
            <a:ext cx="930275"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Google Shape;209;p11" descr="Death_to_stock_communicate_hands_5.jpg">
            <a:extLst>
              <a:ext uri="{FF2B5EF4-FFF2-40B4-BE49-F238E27FC236}">
                <a16:creationId xmlns="" xmlns:a16="http://schemas.microsoft.com/office/drawing/2014/main" id="{B5B9E6A3-B1AF-9704-9B50-BE07F0E778DC}"/>
              </a:ext>
            </a:extLst>
          </p:cNvPr>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80275" y="0"/>
            <a:ext cx="1863725" cy="186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Google Shape;210;p11">
            <a:extLst>
              <a:ext uri="{FF2B5EF4-FFF2-40B4-BE49-F238E27FC236}">
                <a16:creationId xmlns="" xmlns:a16="http://schemas.microsoft.com/office/drawing/2014/main" id="{C7C53E6B-D5F7-ACB9-E09E-500B20D47000}"/>
              </a:ext>
            </a:extLst>
          </p:cNvPr>
          <p:cNvSpPr/>
          <p:nvPr/>
        </p:nvSpPr>
        <p:spPr>
          <a:xfrm>
            <a:off x="7283450" y="1858963"/>
            <a:ext cx="931863" cy="930275"/>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11;p11">
            <a:extLst>
              <a:ext uri="{FF2B5EF4-FFF2-40B4-BE49-F238E27FC236}">
                <a16:creationId xmlns="" xmlns:a16="http://schemas.microsoft.com/office/drawing/2014/main" id="{4BD08B12-261C-962B-38D1-14FC796027AE}"/>
              </a:ext>
            </a:extLst>
          </p:cNvPr>
          <p:cNvSpPr>
            <a:spLocks noChangeArrowheads="1"/>
          </p:cNvSpPr>
          <p:nvPr/>
        </p:nvSpPr>
        <p:spPr bwMode="auto">
          <a:xfrm>
            <a:off x="8213725" y="2787650"/>
            <a:ext cx="930275" cy="930275"/>
          </a:xfrm>
          <a:prstGeom prst="rect">
            <a:avLst/>
          </a:prstGeom>
          <a:solidFill>
            <a:schemeClr val="bg2"/>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6" name="Google Shape;212;p11">
            <a:extLst>
              <a:ext uri="{FF2B5EF4-FFF2-40B4-BE49-F238E27FC236}">
                <a16:creationId xmlns="" xmlns:a16="http://schemas.microsoft.com/office/drawing/2014/main" id="{EC9CB1E6-393B-27AE-45D9-671B16621ABD}"/>
              </a:ext>
            </a:extLst>
          </p:cNvPr>
          <p:cNvSpPr>
            <a:spLocks noChangeArrowheads="1"/>
          </p:cNvSpPr>
          <p:nvPr/>
        </p:nvSpPr>
        <p:spPr bwMode="auto">
          <a:xfrm>
            <a:off x="7283450" y="0"/>
            <a:ext cx="931863" cy="930275"/>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7" name="Google Shape;213;p11">
            <a:extLst>
              <a:ext uri="{FF2B5EF4-FFF2-40B4-BE49-F238E27FC236}">
                <a16:creationId xmlns="" xmlns:a16="http://schemas.microsoft.com/office/drawing/2014/main" id="{88F52B62-D3EB-E1CD-F8C6-A80F6EC05C91}"/>
              </a:ext>
            </a:extLst>
          </p:cNvPr>
          <p:cNvSpPr/>
          <p:nvPr/>
        </p:nvSpPr>
        <p:spPr>
          <a:xfrm>
            <a:off x="0" y="4213225"/>
            <a:ext cx="930275" cy="930275"/>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214;p11">
            <a:extLst>
              <a:ext uri="{FF2B5EF4-FFF2-40B4-BE49-F238E27FC236}">
                <a16:creationId xmlns="" xmlns:a16="http://schemas.microsoft.com/office/drawing/2014/main" id="{D5A8924E-B7BE-9F71-217F-9FB306B6A37A}"/>
              </a:ext>
            </a:extLst>
          </p:cNvPr>
          <p:cNvSpPr/>
          <p:nvPr/>
        </p:nvSpPr>
        <p:spPr>
          <a:xfrm>
            <a:off x="0" y="3748088"/>
            <a:ext cx="465138" cy="465137"/>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15;p11">
            <a:extLst>
              <a:ext uri="{FF2B5EF4-FFF2-40B4-BE49-F238E27FC236}">
                <a16:creationId xmlns="" xmlns:a16="http://schemas.microsoft.com/office/drawing/2014/main" id="{63FC11F0-DAB9-540A-640B-A95E4B42C5D1}"/>
              </a:ext>
            </a:extLst>
          </p:cNvPr>
          <p:cNvSpPr>
            <a:spLocks noChangeArrowheads="1"/>
          </p:cNvSpPr>
          <p:nvPr/>
        </p:nvSpPr>
        <p:spPr bwMode="auto">
          <a:xfrm>
            <a:off x="465138" y="4213225"/>
            <a:ext cx="465137" cy="465138"/>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10" name="Google Shape;216;p11">
            <a:extLst>
              <a:ext uri="{FF2B5EF4-FFF2-40B4-BE49-F238E27FC236}">
                <a16:creationId xmlns="" xmlns:a16="http://schemas.microsoft.com/office/drawing/2014/main" id="{D7262578-5407-0A07-85FA-204BDD11BAA5}"/>
              </a:ext>
            </a:extLst>
          </p:cNvPr>
          <p:cNvSpPr/>
          <p:nvPr/>
        </p:nvSpPr>
        <p:spPr>
          <a:xfrm>
            <a:off x="6818313" y="0"/>
            <a:ext cx="465137" cy="465138"/>
          </a:xfrm>
          <a:prstGeom prst="rec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11" name="Google Shape;217;p11">
            <a:extLst>
              <a:ext uri="{FF2B5EF4-FFF2-40B4-BE49-F238E27FC236}">
                <a16:creationId xmlns="" xmlns:a16="http://schemas.microsoft.com/office/drawing/2014/main" id="{471EE362-C65F-61A4-69DF-2F5E6ED51CE0}"/>
              </a:ext>
            </a:extLst>
          </p:cNvPr>
          <p:cNvSpPr>
            <a:spLocks noChangeArrowheads="1"/>
          </p:cNvSpPr>
          <p:nvPr/>
        </p:nvSpPr>
        <p:spPr bwMode="auto">
          <a:xfrm>
            <a:off x="7748588" y="2317750"/>
            <a:ext cx="465137" cy="465138"/>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grpSp>
        <p:nvGrpSpPr>
          <p:cNvPr id="12" name="Google Shape;218;p11">
            <a:extLst>
              <a:ext uri="{FF2B5EF4-FFF2-40B4-BE49-F238E27FC236}">
                <a16:creationId xmlns="" xmlns:a16="http://schemas.microsoft.com/office/drawing/2014/main" id="{81D6CB11-FADA-AADB-6DCC-DF9B705A53AE}"/>
              </a:ext>
            </a:extLst>
          </p:cNvPr>
          <p:cNvGrpSpPr>
            <a:grpSpLocks/>
          </p:cNvGrpSpPr>
          <p:nvPr/>
        </p:nvGrpSpPr>
        <p:grpSpPr bwMode="auto">
          <a:xfrm>
            <a:off x="7519988" y="241300"/>
            <a:ext cx="446087" cy="447675"/>
            <a:chOff x="1923675" y="1633650"/>
            <a:chExt cx="436000" cy="435975"/>
          </a:xfrm>
        </p:grpSpPr>
        <p:sp>
          <p:nvSpPr>
            <p:cNvPr id="13" name="Google Shape;219;p11">
              <a:extLst>
                <a:ext uri="{FF2B5EF4-FFF2-40B4-BE49-F238E27FC236}">
                  <a16:creationId xmlns="" xmlns:a16="http://schemas.microsoft.com/office/drawing/2014/main" id="{8EAA4389-CAC7-0A5A-826C-D455A2802D4F}"/>
                </a:ext>
              </a:extLst>
            </p:cNvPr>
            <p:cNvSpPr>
              <a:spLocks noChangeArrowheads="1"/>
            </p:cNvSpPr>
            <p:nvPr/>
          </p:nvSpPr>
          <p:spPr bwMode="auto">
            <a:xfrm>
              <a:off x="2209170" y="1633650"/>
              <a:ext cx="150505" cy="149964"/>
            </a:xfrm>
            <a:custGeom>
              <a:avLst/>
              <a:gdLst>
                <a:gd name="T0" fmla="*/ 3657644 w 6017"/>
                <a:gd name="T1" fmla="*/ 2239341 h 6017"/>
                <a:gd name="T2" fmla="*/ 1509102 w 6017"/>
                <a:gd name="T3" fmla="*/ 106223 h 6017"/>
                <a:gd name="T4" fmla="*/ 1447795 w 6017"/>
                <a:gd name="T5" fmla="*/ 60863 h 6017"/>
                <a:gd name="T6" fmla="*/ 1387087 w 6017"/>
                <a:gd name="T7" fmla="*/ 30431 h 6017"/>
                <a:gd name="T8" fmla="*/ 1310772 w 6017"/>
                <a:gd name="T9" fmla="*/ 15527 h 6017"/>
                <a:gd name="T10" fmla="*/ 1249464 w 6017"/>
                <a:gd name="T11" fmla="*/ 623 h 6017"/>
                <a:gd name="T12" fmla="*/ 1173749 w 6017"/>
                <a:gd name="T13" fmla="*/ 15527 h 6017"/>
                <a:gd name="T14" fmla="*/ 1112441 w 6017"/>
                <a:gd name="T15" fmla="*/ 30431 h 6017"/>
                <a:gd name="T16" fmla="*/ 1051734 w 6017"/>
                <a:gd name="T17" fmla="*/ 60863 h 6017"/>
                <a:gd name="T18" fmla="*/ 990426 w 6017"/>
                <a:gd name="T19" fmla="*/ 106223 h 6017"/>
                <a:gd name="T20" fmla="*/ 0 w 6017"/>
                <a:gd name="T21" fmla="*/ 1104455 h 6017"/>
                <a:gd name="T22" fmla="*/ 2651559 w 6017"/>
                <a:gd name="T23" fmla="*/ 3736987 h 6017"/>
                <a:gd name="T24" fmla="*/ 3657644 w 6017"/>
                <a:gd name="T25" fmla="*/ 2753660 h 6017"/>
                <a:gd name="T26" fmla="*/ 3703318 w 6017"/>
                <a:gd name="T27" fmla="*/ 2693420 h 6017"/>
                <a:gd name="T28" fmla="*/ 3733334 w 6017"/>
                <a:gd name="T29" fmla="*/ 2632532 h 6017"/>
                <a:gd name="T30" fmla="*/ 3748993 w 6017"/>
                <a:gd name="T31" fmla="*/ 2572293 h 6017"/>
                <a:gd name="T32" fmla="*/ 3764001 w 6017"/>
                <a:gd name="T33" fmla="*/ 2496501 h 6017"/>
                <a:gd name="T34" fmla="*/ 3748993 w 6017"/>
                <a:gd name="T35" fmla="*/ 2436261 h 6017"/>
                <a:gd name="T36" fmla="*/ 3733334 w 6017"/>
                <a:gd name="T37" fmla="*/ 2360469 h 6017"/>
                <a:gd name="T38" fmla="*/ 3703318 w 6017"/>
                <a:gd name="T39" fmla="*/ 2300204 h 6017"/>
                <a:gd name="T40" fmla="*/ 3657644 w 6017"/>
                <a:gd name="T41" fmla="*/ 2239341 h 60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7"/>
                <a:gd name="T64" fmla="*/ 0 h 6017"/>
                <a:gd name="T65" fmla="*/ 6017 w 6017"/>
                <a:gd name="T66" fmla="*/ 6017 h 60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4" name="Google Shape;220;p11">
              <a:extLst>
                <a:ext uri="{FF2B5EF4-FFF2-40B4-BE49-F238E27FC236}">
                  <a16:creationId xmlns="" xmlns:a16="http://schemas.microsoft.com/office/drawing/2014/main" id="{01AA3701-F43E-13E9-D686-C28EE8E187F4}"/>
                </a:ext>
              </a:extLst>
            </p:cNvPr>
            <p:cNvSpPr>
              <a:spLocks noChangeArrowheads="1"/>
            </p:cNvSpPr>
            <p:nvPr/>
          </p:nvSpPr>
          <p:spPr bwMode="auto">
            <a:xfrm>
              <a:off x="2019874" y="1757331"/>
              <a:ext cx="262220" cy="261276"/>
            </a:xfrm>
            <a:custGeom>
              <a:avLst/>
              <a:gdLst>
                <a:gd name="T0" fmla="*/ 6565390 w 10473"/>
                <a:gd name="T1" fmla="*/ 624 h 10474"/>
                <a:gd name="T2" fmla="*/ 0 w 10473"/>
                <a:gd name="T3" fmla="*/ 6516958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10473" y="1"/>
                  </a:moveTo>
                  <a:lnTo>
                    <a:pt x="0" y="1047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5" name="Google Shape;221;p11">
              <a:extLst>
                <a:ext uri="{FF2B5EF4-FFF2-40B4-BE49-F238E27FC236}">
                  <a16:creationId xmlns="" xmlns:a16="http://schemas.microsoft.com/office/drawing/2014/main" id="{84DE498F-9E12-0D6A-65A0-763553588C5A}"/>
                </a:ext>
              </a:extLst>
            </p:cNvPr>
            <p:cNvSpPr>
              <a:spLocks noChangeArrowheads="1"/>
            </p:cNvSpPr>
            <p:nvPr/>
          </p:nvSpPr>
          <p:spPr bwMode="auto">
            <a:xfrm>
              <a:off x="1923675" y="1681577"/>
              <a:ext cx="387901" cy="388048"/>
            </a:xfrm>
            <a:custGeom>
              <a:avLst/>
              <a:gdLst>
                <a:gd name="T0" fmla="*/ 7026400 w 15540"/>
                <a:gd name="T1" fmla="*/ 0 h 15539"/>
                <a:gd name="T2" fmla="*/ 471048 w 15540"/>
                <a:gd name="T3" fmla="*/ 6576763 h 15539"/>
                <a:gd name="T4" fmla="*/ 425568 w 15540"/>
                <a:gd name="T5" fmla="*/ 6622288 h 15539"/>
                <a:gd name="T6" fmla="*/ 395040 w 15540"/>
                <a:gd name="T7" fmla="*/ 6667813 h 15539"/>
                <a:gd name="T8" fmla="*/ 380063 w 15540"/>
                <a:gd name="T9" fmla="*/ 6713338 h 15539"/>
                <a:gd name="T10" fmla="*/ 364487 w 15540"/>
                <a:gd name="T11" fmla="*/ 6774446 h 15539"/>
                <a:gd name="T12" fmla="*/ 624 w 15540"/>
                <a:gd name="T13" fmla="*/ 9280188 h 15539"/>
                <a:gd name="T14" fmla="*/ 624 w 15540"/>
                <a:gd name="T15" fmla="*/ 9356280 h 15539"/>
                <a:gd name="T16" fmla="*/ 15576 w 15540"/>
                <a:gd name="T17" fmla="*/ 9447329 h 15539"/>
                <a:gd name="T18" fmla="*/ 61056 w 15540"/>
                <a:gd name="T19" fmla="*/ 9523396 h 15539"/>
                <a:gd name="T20" fmla="*/ 106535 w 15540"/>
                <a:gd name="T21" fmla="*/ 9583904 h 15539"/>
                <a:gd name="T22" fmla="*/ 167616 w 15540"/>
                <a:gd name="T23" fmla="*/ 9629429 h 15539"/>
                <a:gd name="T24" fmla="*/ 228048 w 15540"/>
                <a:gd name="T25" fmla="*/ 9659970 h 15539"/>
                <a:gd name="T26" fmla="*/ 289104 w 15540"/>
                <a:gd name="T27" fmla="*/ 9674954 h 15539"/>
                <a:gd name="T28" fmla="*/ 364487 w 15540"/>
                <a:gd name="T29" fmla="*/ 9690537 h 15539"/>
                <a:gd name="T30" fmla="*/ 410616 w 15540"/>
                <a:gd name="T31" fmla="*/ 9690537 h 15539"/>
                <a:gd name="T32" fmla="*/ 2914125 w 15540"/>
                <a:gd name="T33" fmla="*/ 9325713 h 15539"/>
                <a:gd name="T34" fmla="*/ 3020660 w 15540"/>
                <a:gd name="T35" fmla="*/ 9295147 h 15539"/>
                <a:gd name="T36" fmla="*/ 3066140 w 15540"/>
                <a:gd name="T37" fmla="*/ 9265230 h 15539"/>
                <a:gd name="T38" fmla="*/ 3111645 w 15540"/>
                <a:gd name="T39" fmla="*/ 9219705 h 15539"/>
                <a:gd name="T40" fmla="*/ 9681949 w 15540"/>
                <a:gd name="T41" fmla="*/ 2657900 h 155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40"/>
                <a:gd name="T64" fmla="*/ 0 h 15539"/>
                <a:gd name="T65" fmla="*/ 15540 w 15540"/>
                <a:gd name="T66" fmla="*/ 15539 h 155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6" name="Google Shape;222;p11">
              <a:extLst>
                <a:ext uri="{FF2B5EF4-FFF2-40B4-BE49-F238E27FC236}">
                  <a16:creationId xmlns="" xmlns:a16="http://schemas.microsoft.com/office/drawing/2014/main" id="{06E62ABC-4C83-0B1E-2F55-EC0AF3A48FF3}"/>
                </a:ext>
              </a:extLst>
            </p:cNvPr>
            <p:cNvSpPr>
              <a:spLocks noChangeArrowheads="1"/>
            </p:cNvSpPr>
            <p:nvPr/>
          </p:nvSpPr>
          <p:spPr bwMode="auto">
            <a:xfrm>
              <a:off x="1974877" y="1710951"/>
              <a:ext cx="260669" cy="262822"/>
            </a:xfrm>
            <a:custGeom>
              <a:avLst/>
              <a:gdLst>
                <a:gd name="T0" fmla="*/ 0 w 10473"/>
                <a:gd name="T1" fmla="*/ 6594940 h 10474"/>
                <a:gd name="T2" fmla="*/ 6487953 w 10473"/>
                <a:gd name="T3" fmla="*/ 627 h 10474"/>
                <a:gd name="T4" fmla="*/ 0 60000 65536"/>
                <a:gd name="T5" fmla="*/ 0 60000 65536"/>
                <a:gd name="T6" fmla="*/ 0 w 10473"/>
                <a:gd name="T7" fmla="*/ 0 h 10474"/>
                <a:gd name="T8" fmla="*/ 10473 w 10473"/>
                <a:gd name="T9" fmla="*/ 10474 h 10474"/>
              </a:gdLst>
              <a:ahLst/>
              <a:cxnLst>
                <a:cxn ang="T4">
                  <a:pos x="T0" y="T1"/>
                </a:cxn>
                <a:cxn ang="T5">
                  <a:pos x="T2" y="T3"/>
                </a:cxn>
              </a:cxnLst>
              <a:rect l="T6" t="T7" r="T8" b="T9"/>
              <a:pathLst>
                <a:path w="10473" h="10474" fill="none" extrusionOk="0">
                  <a:moveTo>
                    <a:pt x="0" y="10474"/>
                  </a:moveTo>
                  <a:lnTo>
                    <a:pt x="1047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7" name="Google Shape;223;p11">
              <a:extLst>
                <a:ext uri="{FF2B5EF4-FFF2-40B4-BE49-F238E27FC236}">
                  <a16:creationId xmlns="" xmlns:a16="http://schemas.microsoft.com/office/drawing/2014/main" id="{58C06EE3-C5E5-C833-4F59-BB8511F0486B}"/>
                </a:ext>
              </a:extLst>
            </p:cNvPr>
            <p:cNvSpPr>
              <a:spLocks noChangeArrowheads="1"/>
            </p:cNvSpPr>
            <p:nvPr/>
          </p:nvSpPr>
          <p:spPr bwMode="auto">
            <a:xfrm>
              <a:off x="1934536" y="2013969"/>
              <a:ext cx="44997" cy="44835"/>
            </a:xfrm>
            <a:custGeom>
              <a:avLst/>
              <a:gdLst>
                <a:gd name="T0" fmla="*/ 1137496 w 1779"/>
                <a:gd name="T1" fmla="*/ 1129318 h 1779"/>
                <a:gd name="T2" fmla="*/ 0 w 1779"/>
                <a:gd name="T3" fmla="*/ 0 h 1779"/>
                <a:gd name="T4" fmla="*/ 0 60000 65536"/>
                <a:gd name="T5" fmla="*/ 0 60000 65536"/>
                <a:gd name="T6" fmla="*/ 0 w 1779"/>
                <a:gd name="T7" fmla="*/ 0 h 1779"/>
                <a:gd name="T8" fmla="*/ 1779 w 1779"/>
                <a:gd name="T9" fmla="*/ 1779 h 1779"/>
              </a:gdLst>
              <a:ahLst/>
              <a:cxnLst>
                <a:cxn ang="T4">
                  <a:pos x="T0" y="T1"/>
                </a:cxn>
                <a:cxn ang="T5">
                  <a:pos x="T2" y="T3"/>
                </a:cxn>
              </a:cxnLst>
              <a:rect l="T6" t="T7" r="T8" b="T9"/>
              <a:pathLst>
                <a:path w="1779" h="1779" fill="none" extrusionOk="0">
                  <a:moveTo>
                    <a:pt x="1778" y="1778"/>
                  </a:moveTo>
                  <a:lnTo>
                    <a:pt x="0"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8" name="Google Shape;224;p11">
              <a:extLst>
                <a:ext uri="{FF2B5EF4-FFF2-40B4-BE49-F238E27FC236}">
                  <a16:creationId xmlns="" xmlns:a16="http://schemas.microsoft.com/office/drawing/2014/main" id="{0ADC7CAA-36F4-2CDD-23B7-53FC9A3CAE3E}"/>
                </a:ext>
              </a:extLst>
            </p:cNvPr>
            <p:cNvSpPr>
              <a:spLocks noChangeArrowheads="1"/>
            </p:cNvSpPr>
            <p:nvPr/>
          </p:nvSpPr>
          <p:spPr bwMode="auto">
            <a:xfrm>
              <a:off x="1943845" y="1947491"/>
              <a:ext cx="102406" cy="102037"/>
            </a:xfrm>
            <a:custGeom>
              <a:avLst/>
              <a:gdLst>
                <a:gd name="T0" fmla="*/ 629 w 4069"/>
                <a:gd name="T1" fmla="*/ 30827 h 4068"/>
                <a:gd name="T2" fmla="*/ 629 w 4069"/>
                <a:gd name="T3" fmla="*/ 30827 h 4068"/>
                <a:gd name="T4" fmla="*/ 15830 w 4069"/>
                <a:gd name="T5" fmla="*/ 0 h 4068"/>
                <a:gd name="T6" fmla="*/ 2576660 w 4069"/>
                <a:gd name="T7" fmla="*/ 2543651 h 4068"/>
                <a:gd name="T8" fmla="*/ 2546258 w 4069"/>
                <a:gd name="T9" fmla="*/ 2559378 h 4068"/>
                <a:gd name="T10" fmla="*/ 0 60000 65536"/>
                <a:gd name="T11" fmla="*/ 0 60000 65536"/>
                <a:gd name="T12" fmla="*/ 0 60000 65536"/>
                <a:gd name="T13" fmla="*/ 0 60000 65536"/>
                <a:gd name="T14" fmla="*/ 0 60000 65536"/>
                <a:gd name="T15" fmla="*/ 0 w 4069"/>
                <a:gd name="T16" fmla="*/ 0 h 4068"/>
                <a:gd name="T17" fmla="*/ 4069 w 4069"/>
                <a:gd name="T18" fmla="*/ 4068 h 4068"/>
              </a:gdLst>
              <a:ahLst/>
              <a:cxnLst>
                <a:cxn ang="T10">
                  <a:pos x="T0" y="T1"/>
                </a:cxn>
                <a:cxn ang="T11">
                  <a:pos x="T2" y="T3"/>
                </a:cxn>
                <a:cxn ang="T12">
                  <a:pos x="T4" y="T5"/>
                </a:cxn>
                <a:cxn ang="T13">
                  <a:pos x="T6" y="T7"/>
                </a:cxn>
                <a:cxn ang="T14">
                  <a:pos x="T8" y="T9"/>
                </a:cxn>
              </a:cxnLst>
              <a:rect l="T15" t="T16" r="T17" b="T18"/>
              <a:pathLst>
                <a:path w="4069" h="4068" fill="none" extrusionOk="0">
                  <a:moveTo>
                    <a:pt x="1" y="49"/>
                  </a:moveTo>
                  <a:lnTo>
                    <a:pt x="1" y="49"/>
                  </a:lnTo>
                  <a:lnTo>
                    <a:pt x="25" y="0"/>
                  </a:lnTo>
                  <a:lnTo>
                    <a:pt x="4068" y="4043"/>
                  </a:lnTo>
                  <a:lnTo>
                    <a:pt x="4020" y="4068"/>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grpSp>
      <p:sp>
        <p:nvSpPr>
          <p:cNvPr id="19" name="Google Shape;225;p11">
            <a:extLst>
              <a:ext uri="{FF2B5EF4-FFF2-40B4-BE49-F238E27FC236}">
                <a16:creationId xmlns="" xmlns:a16="http://schemas.microsoft.com/office/drawing/2014/main" id="{2BE11F38-EB85-0892-B5B4-13228FD6E872}"/>
              </a:ext>
            </a:extLst>
          </p:cNvPr>
          <p:cNvSpPr txBox="1">
            <a:spLocks noGrp="1"/>
          </p:cNvSpPr>
          <p:nvPr>
            <p:ph type="sldNum" idx="10"/>
          </p:nvPr>
        </p:nvSpPr>
        <p:spPr>
          <a:xfrm>
            <a:off x="0" y="4678363"/>
            <a:ext cx="465138" cy="465137"/>
          </a:xfrm>
        </p:spPr>
        <p:txBody>
          <a:bodyPr/>
          <a:lstStyle>
            <a:lvl1pPr>
              <a:defRPr smtClean="0"/>
            </a:lvl1pPr>
          </a:lstStyle>
          <a:p>
            <a:pPr>
              <a:defRPr/>
            </a:pPr>
            <a:fld id="{FCC8FE0E-010E-6849-8797-DA5554F7314B}" type="slidenum">
              <a:rPr lang="en-US" altLang="x-none"/>
              <a:pPr>
                <a:defRPr/>
              </a:pPr>
              <a:t>‹#›</a:t>
            </a:fld>
            <a:endParaRPr lang="en-US" altLang="x-none"/>
          </a:p>
        </p:txBody>
      </p:sp>
    </p:spTree>
    <p:extLst>
      <p:ext uri="{BB962C8B-B14F-4D97-AF65-F5344CB8AC3E}">
        <p14:creationId xmlns:p14="http://schemas.microsoft.com/office/powerpoint/2010/main" xmlns="" val="274012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069552"/>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lIns="68580" tIns="34290" rIns="68580" bIns="34290"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xmlns="" val="2218812064"/>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lIns="68580" tIns="34290" rIns="68580" bIns="34290"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ko-KR" altLang="en-US" sz="1000">
              <a:solidFill>
                <a:prstClr val="white"/>
              </a:solidFill>
              <a:sym typeface="Arial"/>
            </a:endParaRPr>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ko-KR" altLang="en-US" sz="1000">
              <a:solidFill>
                <a:prstClr val="white"/>
              </a:solidFill>
              <a:sym typeface="Aria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ko-KR" altLang="en-US" sz="1000">
              <a:solidFill>
                <a:prstClr val="black">
                  <a:lumMod val="85000"/>
                  <a:lumOff val="15000"/>
                </a:prstClr>
              </a:solidFill>
              <a:sym typeface="Aria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533778" y="1220216"/>
            <a:ext cx="1674186" cy="407804"/>
          </a:xfrm>
          <a:prstGeom prst="rect">
            <a:avLst/>
          </a:prstGeom>
          <a:noFill/>
        </p:spPr>
        <p:txBody>
          <a:bodyPr wrap="square" lIns="68580" tIns="34290" rIns="68580" bIns="34290" rtlCol="0" anchor="ctr">
            <a:spAutoFit/>
          </a:bodyPr>
          <a:lstStyle/>
          <a:p>
            <a:pPr defTabSz="685800" eaLnBrk="1" fontAlgn="auto" hangingPunct="1">
              <a:spcBef>
                <a:spcPts val="0"/>
              </a:spcBef>
              <a:spcAft>
                <a:spcPts val="0"/>
              </a:spcAft>
            </a:pPr>
            <a:r>
              <a:rPr lang="en-US" altLang="ko-KR" sz="1100" b="1">
                <a:solidFill>
                  <a:prstClr val="white"/>
                </a:solidFill>
                <a:ea typeface="Arial Unicode MS"/>
                <a:cs typeface="Arial" pitchFamily="34" charset="0"/>
                <a:sym typeface="Arial"/>
              </a:rPr>
              <a:t>You can Resize without losing quality</a:t>
            </a:r>
            <a:endParaRPr lang="ko-KR" altLang="en-US" sz="1100" b="1">
              <a:solidFill>
                <a:prstClr val="white"/>
              </a:solidFill>
              <a:ea typeface="Arial Unicode MS"/>
              <a:cs typeface="Arial" pitchFamily="34" charset="0"/>
              <a:sym typeface="Arial"/>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lIns="68580" tIns="34290" rIns="68580" bIns="34290" rtlCol="0" anchor="ctr">
            <a:spAutoFit/>
          </a:bodyPr>
          <a:lstStyle/>
          <a:p>
            <a:pPr defTabSz="685800" eaLnBrk="1" fontAlgn="auto" hangingPunct="1">
              <a:spcBef>
                <a:spcPts val="0"/>
              </a:spcBef>
              <a:spcAft>
                <a:spcPts val="0"/>
              </a:spcAft>
            </a:pPr>
            <a:r>
              <a:rPr lang="en-US" altLang="ko-KR" sz="1100" b="1">
                <a:solidFill>
                  <a:prstClr val="white"/>
                </a:solidFill>
                <a:ea typeface="Arial Unicode MS"/>
                <a:cs typeface="Arial" pitchFamily="34" charset="0"/>
                <a:sym typeface="Arial"/>
              </a:rPr>
              <a:t>You can Change Fill Color &amp;</a:t>
            </a:r>
          </a:p>
          <a:p>
            <a:pPr defTabSz="685800" eaLnBrk="1" fontAlgn="auto" hangingPunct="1">
              <a:spcBef>
                <a:spcPts val="0"/>
              </a:spcBef>
              <a:spcAft>
                <a:spcPts val="0"/>
              </a:spcAft>
            </a:pPr>
            <a:r>
              <a:rPr lang="en-US" altLang="ko-KR" sz="1100" b="1">
                <a:solidFill>
                  <a:prstClr val="white"/>
                </a:solidFill>
                <a:ea typeface="Arial Unicode MS"/>
                <a:cs typeface="Arial" pitchFamily="34" charset="0"/>
                <a:sym typeface="Arial"/>
              </a:rPr>
              <a:t>Line Color</a:t>
            </a:r>
            <a:endParaRPr lang="ko-KR" altLang="en-US" sz="1100" b="1">
              <a:solidFill>
                <a:prstClr val="white"/>
              </a:solidFill>
              <a:ea typeface="Arial Unicode MS"/>
              <a:cs typeface="Arial" pitchFamily="34" charset="0"/>
              <a:sym typeface="Arial"/>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540922" y="4352482"/>
            <a:ext cx="1674000" cy="238527"/>
          </a:xfrm>
          <a:prstGeom prst="rect">
            <a:avLst/>
          </a:prstGeom>
          <a:noFill/>
        </p:spPr>
        <p:txBody>
          <a:bodyPr wrap="square" lIns="68580" tIns="34290" rIns="68580" bIns="34290" rtlCol="0" anchor="ctr">
            <a:spAutoFit/>
          </a:bodyPr>
          <a:lstStyle/>
          <a:p>
            <a:pPr defTabSz="685800" eaLnBrk="1" fontAlgn="auto" hangingPunct="1">
              <a:spcBef>
                <a:spcPts val="0"/>
              </a:spcBef>
              <a:spcAft>
                <a:spcPts val="0"/>
              </a:spcAft>
            </a:pPr>
            <a:r>
              <a:rPr lang="en-US" altLang="ko-KR" sz="1100">
                <a:solidFill>
                  <a:prstClr val="white"/>
                </a:solidFill>
                <a:ea typeface="Arial Unicode MS"/>
                <a:cs typeface="Arial" pitchFamily="34" charset="0"/>
                <a:sym typeface="Arial"/>
              </a:rPr>
              <a:t>www.allppt.com</a:t>
            </a:r>
            <a:endParaRPr lang="ko-KR" altLang="en-US" sz="1100">
              <a:solidFill>
                <a:prstClr val="white"/>
              </a:solidFill>
              <a:ea typeface="Arial Unicode MS"/>
              <a:cs typeface="Arial" pitchFamily="34" charset="0"/>
              <a:sym typeface="Arial"/>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540922" y="3337744"/>
            <a:ext cx="2037972" cy="1038746"/>
          </a:xfrm>
          <a:prstGeom prst="rect">
            <a:avLst/>
          </a:prstGeom>
          <a:noFill/>
        </p:spPr>
        <p:txBody>
          <a:bodyPr wrap="square" lIns="68580" tIns="34290" rIns="68580" bIns="34290" rtlCol="0" anchor="ctr">
            <a:spAutoFit/>
          </a:bodyPr>
          <a:lstStyle/>
          <a:p>
            <a:pPr defTabSz="685800" eaLnBrk="1" fontAlgn="auto" hangingPunct="1">
              <a:spcBef>
                <a:spcPts val="0"/>
              </a:spcBef>
              <a:spcAft>
                <a:spcPts val="0"/>
              </a:spcAft>
            </a:pPr>
            <a:r>
              <a:rPr lang="en-US" altLang="ko-KR" sz="2100" b="1">
                <a:solidFill>
                  <a:prstClr val="white"/>
                </a:solidFill>
                <a:latin typeface="Arial"/>
                <a:ea typeface="Arial Unicode MS"/>
                <a:cs typeface="Arial" pitchFamily="34" charset="0"/>
                <a:sym typeface="Arial"/>
              </a:rPr>
              <a:t>FREE </a:t>
            </a:r>
          </a:p>
          <a:p>
            <a:pPr defTabSz="685800" eaLnBrk="1" fontAlgn="auto" hangingPunct="1">
              <a:spcBef>
                <a:spcPts val="0"/>
              </a:spcBef>
              <a:spcAft>
                <a:spcPts val="0"/>
              </a:spcAft>
            </a:pPr>
            <a:r>
              <a:rPr lang="en-US" altLang="ko-KR" sz="2100" b="1">
                <a:solidFill>
                  <a:prstClr val="white"/>
                </a:solidFill>
                <a:latin typeface="Arial"/>
                <a:ea typeface="Arial Unicode MS"/>
                <a:cs typeface="Arial" pitchFamily="34" charset="0"/>
                <a:sym typeface="Arial"/>
              </a:rPr>
              <a:t>PPT TEMPLATES</a:t>
            </a:r>
          </a:p>
        </p:txBody>
      </p:sp>
    </p:spTree>
    <p:extLst>
      <p:ext uri="{BB962C8B-B14F-4D97-AF65-F5344CB8AC3E}">
        <p14:creationId xmlns:p14="http://schemas.microsoft.com/office/powerpoint/2010/main" xmlns="" val="1660332721"/>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3">
  <p:cSld name="Blank 3">
    <p:spTree>
      <p:nvGrpSpPr>
        <p:cNvPr id="1" name="Shape 247"/>
        <p:cNvGrpSpPr/>
        <p:nvPr/>
      </p:nvGrpSpPr>
      <p:grpSpPr>
        <a:xfrm>
          <a:off x="0" y="0"/>
          <a:ext cx="0" cy="0"/>
          <a:chOff x="0" y="0"/>
          <a:chExt cx="0" cy="0"/>
        </a:xfrm>
      </p:grpSpPr>
      <p:pic>
        <p:nvPicPr>
          <p:cNvPr id="2" name="Google Shape;248;p13" descr="DeathtoStock_Clementine10.jpg">
            <a:extLst>
              <a:ext uri="{FF2B5EF4-FFF2-40B4-BE49-F238E27FC236}">
                <a16:creationId xmlns="" xmlns:a16="http://schemas.microsoft.com/office/drawing/2014/main" id="{A1FF6B35-7685-5E7B-B6FB-F83865718948}"/>
              </a:ext>
            </a:extLst>
          </p:cNvPr>
          <p:cNvPicPr preferRelativeResize="0">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77100" y="1862138"/>
            <a:ext cx="933450"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Google Shape;249;p13" descr="Death_to_stock_communicate_hands_9-.jpg">
            <a:extLst>
              <a:ext uri="{FF2B5EF4-FFF2-40B4-BE49-F238E27FC236}">
                <a16:creationId xmlns="" xmlns:a16="http://schemas.microsoft.com/office/drawing/2014/main" id="{9A68C278-FF2D-E826-5629-AB17B9081EB5}"/>
              </a:ext>
            </a:extLst>
          </p:cNvPr>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75513" y="0"/>
            <a:ext cx="1868487" cy="186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Google Shape;250;p13">
            <a:extLst>
              <a:ext uri="{FF2B5EF4-FFF2-40B4-BE49-F238E27FC236}">
                <a16:creationId xmlns="" xmlns:a16="http://schemas.microsoft.com/office/drawing/2014/main" id="{B0F141F4-E0BE-EA85-9847-AC5E9AC72E07}"/>
              </a:ext>
            </a:extLst>
          </p:cNvPr>
          <p:cNvSpPr/>
          <p:nvPr/>
        </p:nvSpPr>
        <p:spPr>
          <a:xfrm>
            <a:off x="6345238" y="0"/>
            <a:ext cx="931862" cy="933450"/>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5" name="Google Shape;251;p13">
            <a:extLst>
              <a:ext uri="{FF2B5EF4-FFF2-40B4-BE49-F238E27FC236}">
                <a16:creationId xmlns="" xmlns:a16="http://schemas.microsoft.com/office/drawing/2014/main" id="{5869FDAB-8EF0-2F35-D52A-EC5868CDFE14}"/>
              </a:ext>
            </a:extLst>
          </p:cNvPr>
          <p:cNvSpPr>
            <a:spLocks noChangeArrowheads="1"/>
          </p:cNvSpPr>
          <p:nvPr/>
        </p:nvSpPr>
        <p:spPr bwMode="auto">
          <a:xfrm>
            <a:off x="8210550" y="1862138"/>
            <a:ext cx="933450" cy="933450"/>
          </a:xfrm>
          <a:prstGeom prst="rect">
            <a:avLst/>
          </a:prstGeom>
          <a:solidFill>
            <a:schemeClr val="bg2"/>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6" name="Google Shape;252;p13">
            <a:extLst>
              <a:ext uri="{FF2B5EF4-FFF2-40B4-BE49-F238E27FC236}">
                <a16:creationId xmlns="" xmlns:a16="http://schemas.microsoft.com/office/drawing/2014/main" id="{C0B90AA5-AE37-6DDC-3E80-7D30E2C0C7ED}"/>
              </a:ext>
            </a:extLst>
          </p:cNvPr>
          <p:cNvSpPr>
            <a:spLocks noChangeArrowheads="1"/>
          </p:cNvSpPr>
          <p:nvPr/>
        </p:nvSpPr>
        <p:spPr bwMode="auto">
          <a:xfrm>
            <a:off x="8210550" y="930275"/>
            <a:ext cx="933450" cy="933450"/>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7" name="Google Shape;253;p13">
            <a:extLst>
              <a:ext uri="{FF2B5EF4-FFF2-40B4-BE49-F238E27FC236}">
                <a16:creationId xmlns="" xmlns:a16="http://schemas.microsoft.com/office/drawing/2014/main" id="{2C315A80-1399-08DF-CF3B-427DC87CF408}"/>
              </a:ext>
            </a:extLst>
          </p:cNvPr>
          <p:cNvSpPr>
            <a:spLocks noChangeArrowheads="1"/>
          </p:cNvSpPr>
          <p:nvPr/>
        </p:nvSpPr>
        <p:spPr bwMode="auto">
          <a:xfrm>
            <a:off x="0" y="3743325"/>
            <a:ext cx="933450" cy="933450"/>
          </a:xfrm>
          <a:prstGeom prst="rect">
            <a:avLst/>
          </a:prstGeom>
          <a:solidFill>
            <a:schemeClr val="accent2"/>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8" name="Google Shape;254;p13">
            <a:extLst>
              <a:ext uri="{FF2B5EF4-FFF2-40B4-BE49-F238E27FC236}">
                <a16:creationId xmlns="" xmlns:a16="http://schemas.microsoft.com/office/drawing/2014/main" id="{D6434D52-4253-B601-1F77-F8824F840FF0}"/>
              </a:ext>
            </a:extLst>
          </p:cNvPr>
          <p:cNvSpPr/>
          <p:nvPr/>
        </p:nvSpPr>
        <p:spPr>
          <a:xfrm>
            <a:off x="0" y="4676775"/>
            <a:ext cx="466725" cy="466725"/>
          </a:xfrm>
          <a:prstGeom prst="rect">
            <a:avLst/>
          </a:prstGeom>
          <a:solidFill>
            <a:schemeClr val="accent5"/>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9" name="Google Shape;255;p13">
            <a:extLst>
              <a:ext uri="{FF2B5EF4-FFF2-40B4-BE49-F238E27FC236}">
                <a16:creationId xmlns="" xmlns:a16="http://schemas.microsoft.com/office/drawing/2014/main" id="{CAD0992C-AB66-35C6-C745-7C87AD5C37B2}"/>
              </a:ext>
            </a:extLst>
          </p:cNvPr>
          <p:cNvSpPr>
            <a:spLocks noChangeArrowheads="1"/>
          </p:cNvSpPr>
          <p:nvPr/>
        </p:nvSpPr>
        <p:spPr bwMode="auto">
          <a:xfrm>
            <a:off x="0" y="3743325"/>
            <a:ext cx="466725" cy="466725"/>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10" name="Google Shape;256;p13">
            <a:extLst>
              <a:ext uri="{FF2B5EF4-FFF2-40B4-BE49-F238E27FC236}">
                <a16:creationId xmlns="" xmlns:a16="http://schemas.microsoft.com/office/drawing/2014/main" id="{9CA40000-1C02-37AC-9761-C0E4267173BD}"/>
              </a:ext>
            </a:extLst>
          </p:cNvPr>
          <p:cNvSpPr>
            <a:spLocks noChangeArrowheads="1"/>
          </p:cNvSpPr>
          <p:nvPr/>
        </p:nvSpPr>
        <p:spPr bwMode="auto">
          <a:xfrm>
            <a:off x="8677275" y="2798763"/>
            <a:ext cx="466725" cy="466725"/>
          </a:xfrm>
          <a:prstGeom prst="rect">
            <a:avLst/>
          </a:prstGeom>
          <a:solidFill>
            <a:schemeClr val="accent2"/>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sp>
        <p:nvSpPr>
          <p:cNvPr id="11" name="Google Shape;257;p13">
            <a:extLst>
              <a:ext uri="{FF2B5EF4-FFF2-40B4-BE49-F238E27FC236}">
                <a16:creationId xmlns="" xmlns:a16="http://schemas.microsoft.com/office/drawing/2014/main" id="{AD0E90B2-AB67-171B-FA14-D6A5BA01E7F5}"/>
              </a:ext>
            </a:extLst>
          </p:cNvPr>
          <p:cNvSpPr>
            <a:spLocks noChangeArrowheads="1"/>
          </p:cNvSpPr>
          <p:nvPr/>
        </p:nvSpPr>
        <p:spPr bwMode="auto">
          <a:xfrm>
            <a:off x="7277100" y="0"/>
            <a:ext cx="466725" cy="466725"/>
          </a:xfrm>
          <a:prstGeom prst="rect">
            <a:avLst/>
          </a:prstGeom>
          <a:solidFill>
            <a:srgbClr val="7198A9">
              <a:alpha val="41176"/>
            </a:srgbClr>
          </a:solidFill>
          <a:ln>
            <a:noFill/>
          </a:ln>
        </p:spPr>
        <p:txBody>
          <a:bodyPr lIns="91425" tIns="91425" rIns="91425" bIns="91425" anchor="ctr"/>
          <a:lstStyle>
            <a:lvl1pPr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defRPr/>
            </a:pPr>
            <a:endParaRPr lang="x-none" altLang="x-none"/>
          </a:p>
        </p:txBody>
      </p:sp>
      <p:grpSp>
        <p:nvGrpSpPr>
          <p:cNvPr id="12" name="Google Shape;258;p13">
            <a:extLst>
              <a:ext uri="{FF2B5EF4-FFF2-40B4-BE49-F238E27FC236}">
                <a16:creationId xmlns="" xmlns:a16="http://schemas.microsoft.com/office/drawing/2014/main" id="{6D51B5DF-05BF-B077-16E4-CB35488AD303}"/>
              </a:ext>
            </a:extLst>
          </p:cNvPr>
          <p:cNvGrpSpPr>
            <a:grpSpLocks/>
          </p:cNvGrpSpPr>
          <p:nvPr/>
        </p:nvGrpSpPr>
        <p:grpSpPr bwMode="auto">
          <a:xfrm>
            <a:off x="8431213" y="1150938"/>
            <a:ext cx="490537" cy="490537"/>
            <a:chOff x="5941025" y="3634400"/>
            <a:chExt cx="467650" cy="467650"/>
          </a:xfrm>
        </p:grpSpPr>
        <p:sp>
          <p:nvSpPr>
            <p:cNvPr id="13" name="Google Shape;259;p13">
              <a:extLst>
                <a:ext uri="{FF2B5EF4-FFF2-40B4-BE49-F238E27FC236}">
                  <a16:creationId xmlns="" xmlns:a16="http://schemas.microsoft.com/office/drawing/2014/main" id="{CADC1513-7812-6EF8-9909-B17EE56C0B4D}"/>
                </a:ext>
              </a:extLst>
            </p:cNvPr>
            <p:cNvSpPr>
              <a:spLocks noChangeArrowheads="1"/>
            </p:cNvSpPr>
            <p:nvPr/>
          </p:nvSpPr>
          <p:spPr bwMode="auto">
            <a:xfrm>
              <a:off x="5941025" y="3634400"/>
              <a:ext cx="467650" cy="467650"/>
            </a:xfrm>
            <a:custGeom>
              <a:avLst/>
              <a:gdLst>
                <a:gd name="T0" fmla="*/ 5541250 w 18706"/>
                <a:gd name="T1" fmla="*/ 15625 h 18706"/>
                <a:gd name="T2" fmla="*/ 4673750 w 18706"/>
                <a:gd name="T3" fmla="*/ 122500 h 18706"/>
                <a:gd name="T4" fmla="*/ 3836250 w 18706"/>
                <a:gd name="T5" fmla="*/ 365625 h 18706"/>
                <a:gd name="T6" fmla="*/ 3060000 w 18706"/>
                <a:gd name="T7" fmla="*/ 716250 h 18706"/>
                <a:gd name="T8" fmla="*/ 2344375 w 18706"/>
                <a:gd name="T9" fmla="*/ 1172500 h 18706"/>
                <a:gd name="T10" fmla="*/ 1720625 w 18706"/>
                <a:gd name="T11" fmla="*/ 1720625 h 18706"/>
                <a:gd name="T12" fmla="*/ 1172500 w 18706"/>
                <a:gd name="T13" fmla="*/ 2345000 h 18706"/>
                <a:gd name="T14" fmla="*/ 715625 w 18706"/>
                <a:gd name="T15" fmla="*/ 3060000 h 18706"/>
                <a:gd name="T16" fmla="*/ 365625 w 18706"/>
                <a:gd name="T17" fmla="*/ 3836250 h 18706"/>
                <a:gd name="T18" fmla="*/ 122500 w 18706"/>
                <a:gd name="T19" fmla="*/ 4673750 h 18706"/>
                <a:gd name="T20" fmla="*/ 15625 w 18706"/>
                <a:gd name="T21" fmla="*/ 5541250 h 18706"/>
                <a:gd name="T22" fmla="*/ 30625 w 18706"/>
                <a:gd name="T23" fmla="*/ 6439375 h 18706"/>
                <a:gd name="T24" fmla="*/ 183125 w 18706"/>
                <a:gd name="T25" fmla="*/ 7306875 h 18706"/>
                <a:gd name="T26" fmla="*/ 456875 w 18706"/>
                <a:gd name="T27" fmla="*/ 8113750 h 18706"/>
                <a:gd name="T28" fmla="*/ 853125 w 18706"/>
                <a:gd name="T29" fmla="*/ 8875000 h 18706"/>
                <a:gd name="T30" fmla="*/ 1340000 w 18706"/>
                <a:gd name="T31" fmla="*/ 9560000 h 18706"/>
                <a:gd name="T32" fmla="*/ 1918125 w 18706"/>
                <a:gd name="T33" fmla="*/ 10168750 h 18706"/>
                <a:gd name="T34" fmla="*/ 2573125 w 18706"/>
                <a:gd name="T35" fmla="*/ 10686250 h 18706"/>
                <a:gd name="T36" fmla="*/ 3318750 w 18706"/>
                <a:gd name="T37" fmla="*/ 11112500 h 18706"/>
                <a:gd name="T38" fmla="*/ 4110625 w 18706"/>
                <a:gd name="T39" fmla="*/ 11416875 h 18706"/>
                <a:gd name="T40" fmla="*/ 4962500 w 18706"/>
                <a:gd name="T41" fmla="*/ 11615000 h 18706"/>
                <a:gd name="T42" fmla="*/ 5845625 w 18706"/>
                <a:gd name="T43" fmla="*/ 11691250 h 18706"/>
                <a:gd name="T44" fmla="*/ 6728750 w 18706"/>
                <a:gd name="T45" fmla="*/ 11615000 h 18706"/>
                <a:gd name="T46" fmla="*/ 7581250 w 18706"/>
                <a:gd name="T47" fmla="*/ 11416875 h 18706"/>
                <a:gd name="T48" fmla="*/ 8372500 w 18706"/>
                <a:gd name="T49" fmla="*/ 11112500 h 18706"/>
                <a:gd name="T50" fmla="*/ 9118125 w 18706"/>
                <a:gd name="T51" fmla="*/ 10686250 h 18706"/>
                <a:gd name="T52" fmla="*/ 9773125 w 18706"/>
                <a:gd name="T53" fmla="*/ 10168750 h 18706"/>
                <a:gd name="T54" fmla="*/ 10351250 w 18706"/>
                <a:gd name="T55" fmla="*/ 9560000 h 18706"/>
                <a:gd name="T56" fmla="*/ 10838125 w 18706"/>
                <a:gd name="T57" fmla="*/ 8875000 h 18706"/>
                <a:gd name="T58" fmla="*/ 11234375 w 18706"/>
                <a:gd name="T59" fmla="*/ 8113750 h 18706"/>
                <a:gd name="T60" fmla="*/ 11508125 w 18706"/>
                <a:gd name="T61" fmla="*/ 7306875 h 18706"/>
                <a:gd name="T62" fmla="*/ 11660625 w 18706"/>
                <a:gd name="T63" fmla="*/ 6439375 h 18706"/>
                <a:gd name="T64" fmla="*/ 11675625 w 18706"/>
                <a:gd name="T65" fmla="*/ 5541250 h 18706"/>
                <a:gd name="T66" fmla="*/ 11569375 w 18706"/>
                <a:gd name="T67" fmla="*/ 4673750 h 18706"/>
                <a:gd name="T68" fmla="*/ 11325625 w 18706"/>
                <a:gd name="T69" fmla="*/ 3836250 h 18706"/>
                <a:gd name="T70" fmla="*/ 10975625 w 18706"/>
                <a:gd name="T71" fmla="*/ 3060000 h 18706"/>
                <a:gd name="T72" fmla="*/ 10518750 w 18706"/>
                <a:gd name="T73" fmla="*/ 2345000 h 18706"/>
                <a:gd name="T74" fmla="*/ 9970625 w 18706"/>
                <a:gd name="T75" fmla="*/ 1720625 h 18706"/>
                <a:gd name="T76" fmla="*/ 9346875 w 18706"/>
                <a:gd name="T77" fmla="*/ 1172500 h 18706"/>
                <a:gd name="T78" fmla="*/ 8631250 w 18706"/>
                <a:gd name="T79" fmla="*/ 716250 h 18706"/>
                <a:gd name="T80" fmla="*/ 7855000 w 18706"/>
                <a:gd name="T81" fmla="*/ 365625 h 18706"/>
                <a:gd name="T82" fmla="*/ 7017500 w 18706"/>
                <a:gd name="T83" fmla="*/ 122500 h 18706"/>
                <a:gd name="T84" fmla="*/ 6150000 w 18706"/>
                <a:gd name="T85" fmla="*/ 15625 h 187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706"/>
                <a:gd name="T130" fmla="*/ 0 h 18706"/>
                <a:gd name="T131" fmla="*/ 18706 w 18706"/>
                <a:gd name="T132" fmla="*/ 18706 h 187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4" name="Google Shape;260;p13">
              <a:extLst>
                <a:ext uri="{FF2B5EF4-FFF2-40B4-BE49-F238E27FC236}">
                  <a16:creationId xmlns="" xmlns:a16="http://schemas.microsoft.com/office/drawing/2014/main" id="{20F06457-0A82-DEEA-FBE2-A483067D2A50}"/>
                </a:ext>
              </a:extLst>
            </p:cNvPr>
            <p:cNvSpPr>
              <a:spLocks noChangeArrowheads="1"/>
            </p:cNvSpPr>
            <p:nvPr/>
          </p:nvSpPr>
          <p:spPr bwMode="auto">
            <a:xfrm>
              <a:off x="6211929" y="3752448"/>
              <a:ext cx="19675" cy="19674"/>
            </a:xfrm>
            <a:custGeom>
              <a:avLst/>
              <a:gdLst>
                <a:gd name="T0" fmla="*/ 371255 w 781"/>
                <a:gd name="T1" fmla="*/ 0 h 756"/>
                <a:gd name="T2" fmla="*/ 371255 w 781"/>
                <a:gd name="T3" fmla="*/ 0 h 756"/>
                <a:gd name="T4" fmla="*/ 417584 w 781"/>
                <a:gd name="T5" fmla="*/ 16265 h 756"/>
                <a:gd name="T6" fmla="*/ 448696 w 781"/>
                <a:gd name="T7" fmla="*/ 33180 h 756"/>
                <a:gd name="T8" fmla="*/ 479783 w 781"/>
                <a:gd name="T9" fmla="*/ 82626 h 756"/>
                <a:gd name="T10" fmla="*/ 495024 w 781"/>
                <a:gd name="T11" fmla="*/ 132071 h 756"/>
                <a:gd name="T12" fmla="*/ 479783 w 781"/>
                <a:gd name="T13" fmla="*/ 181490 h 756"/>
                <a:gd name="T14" fmla="*/ 448696 w 781"/>
                <a:gd name="T15" fmla="*/ 264116 h 756"/>
                <a:gd name="T16" fmla="*/ 417584 w 781"/>
                <a:gd name="T17" fmla="*/ 329826 h 756"/>
                <a:gd name="T18" fmla="*/ 371255 w 781"/>
                <a:gd name="T19" fmla="*/ 379245 h 756"/>
                <a:gd name="T20" fmla="*/ 309711 w 781"/>
                <a:gd name="T21" fmla="*/ 428690 h 756"/>
                <a:gd name="T22" fmla="*/ 247512 w 781"/>
                <a:gd name="T23" fmla="*/ 478135 h 756"/>
                <a:gd name="T24" fmla="*/ 185943 w 781"/>
                <a:gd name="T25" fmla="*/ 511316 h 756"/>
                <a:gd name="T26" fmla="*/ 124398 w 781"/>
                <a:gd name="T27" fmla="*/ 511316 h 756"/>
                <a:gd name="T28" fmla="*/ 77415 w 781"/>
                <a:gd name="T29" fmla="*/ 511316 h 756"/>
                <a:gd name="T30" fmla="*/ 46958 w 781"/>
                <a:gd name="T31" fmla="*/ 478135 h 756"/>
                <a:gd name="T32" fmla="*/ 15871 w 781"/>
                <a:gd name="T33" fmla="*/ 428690 h 756"/>
                <a:gd name="T34" fmla="*/ 630 w 781"/>
                <a:gd name="T35" fmla="*/ 379245 h 756"/>
                <a:gd name="T36" fmla="*/ 15871 w 781"/>
                <a:gd name="T37" fmla="*/ 329826 h 756"/>
                <a:gd name="T38" fmla="*/ 46958 w 781"/>
                <a:gd name="T39" fmla="*/ 264116 h 756"/>
                <a:gd name="T40" fmla="*/ 77415 w 781"/>
                <a:gd name="T41" fmla="*/ 181490 h 756"/>
                <a:gd name="T42" fmla="*/ 124398 w 781"/>
                <a:gd name="T43" fmla="*/ 132071 h 756"/>
                <a:gd name="T44" fmla="*/ 185943 w 781"/>
                <a:gd name="T45" fmla="*/ 82626 h 756"/>
                <a:gd name="T46" fmla="*/ 247512 w 781"/>
                <a:gd name="T47" fmla="*/ 33180 h 756"/>
                <a:gd name="T48" fmla="*/ 309711 w 781"/>
                <a:gd name="T49" fmla="*/ 16265 h 756"/>
                <a:gd name="T50" fmla="*/ 371255 w 781"/>
                <a:gd name="T51" fmla="*/ 0 h 7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1"/>
                <a:gd name="T79" fmla="*/ 0 h 756"/>
                <a:gd name="T80" fmla="*/ 781 w 781"/>
                <a:gd name="T81" fmla="*/ 756 h 7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5" name="Google Shape;261;p13">
              <a:extLst>
                <a:ext uri="{FF2B5EF4-FFF2-40B4-BE49-F238E27FC236}">
                  <a16:creationId xmlns="" xmlns:a16="http://schemas.microsoft.com/office/drawing/2014/main" id="{F4F868B9-9228-A366-17C7-44F875CB0257}"/>
                </a:ext>
              </a:extLst>
            </p:cNvPr>
            <p:cNvSpPr>
              <a:spLocks noChangeArrowheads="1"/>
            </p:cNvSpPr>
            <p:nvPr/>
          </p:nvSpPr>
          <p:spPr bwMode="auto">
            <a:xfrm>
              <a:off x="5944052" y="3696450"/>
              <a:ext cx="177071" cy="351116"/>
            </a:xfrm>
            <a:custGeom>
              <a:avLst/>
              <a:gdLst>
                <a:gd name="T0" fmla="*/ 1992920 w 7112"/>
                <a:gd name="T1" fmla="*/ 517430 h 14054"/>
                <a:gd name="T2" fmla="*/ 2355552 w 7112"/>
                <a:gd name="T3" fmla="*/ 639149 h 14054"/>
                <a:gd name="T4" fmla="*/ 2641948 w 7112"/>
                <a:gd name="T5" fmla="*/ 486851 h 14054"/>
                <a:gd name="T6" fmla="*/ 3125458 w 7112"/>
                <a:gd name="T7" fmla="*/ 152299 h 14054"/>
                <a:gd name="T8" fmla="*/ 3714358 w 7112"/>
                <a:gd name="T9" fmla="*/ 30580 h 14054"/>
                <a:gd name="T10" fmla="*/ 3744111 w 7112"/>
                <a:gd name="T11" fmla="*/ 197868 h 14054"/>
                <a:gd name="T12" fmla="*/ 3577970 w 7112"/>
                <a:gd name="T13" fmla="*/ 577990 h 14054"/>
                <a:gd name="T14" fmla="*/ 3714358 w 7112"/>
                <a:gd name="T15" fmla="*/ 836393 h 14054"/>
                <a:gd name="T16" fmla="*/ 3563106 w 7112"/>
                <a:gd name="T17" fmla="*/ 1094795 h 14054"/>
                <a:gd name="T18" fmla="*/ 3140346 w 7112"/>
                <a:gd name="T19" fmla="*/ 866972 h 14054"/>
                <a:gd name="T20" fmla="*/ 2823575 w 7112"/>
                <a:gd name="T21" fmla="*/ 881937 h 14054"/>
                <a:gd name="T22" fmla="*/ 2506207 w 7112"/>
                <a:gd name="T23" fmla="*/ 988691 h 14054"/>
                <a:gd name="T24" fmla="*/ 2234675 w 7112"/>
                <a:gd name="T25" fmla="*/ 1079805 h 14054"/>
                <a:gd name="T26" fmla="*/ 2038184 w 7112"/>
                <a:gd name="T27" fmla="*/ 1262059 h 14054"/>
                <a:gd name="T28" fmla="*/ 2294827 w 7112"/>
                <a:gd name="T29" fmla="*/ 1611601 h 14054"/>
                <a:gd name="T30" fmla="*/ 2641948 w 7112"/>
                <a:gd name="T31" fmla="*/ 1536076 h 14054"/>
                <a:gd name="T32" fmla="*/ 3125458 w 7112"/>
                <a:gd name="T33" fmla="*/ 1185910 h 14054"/>
                <a:gd name="T34" fmla="*/ 3245712 w 7112"/>
                <a:gd name="T35" fmla="*/ 1353198 h 14054"/>
                <a:gd name="T36" fmla="*/ 3472603 w 7112"/>
                <a:gd name="T37" fmla="*/ 1459927 h 14054"/>
                <a:gd name="T38" fmla="*/ 3623233 w 7112"/>
                <a:gd name="T39" fmla="*/ 1733320 h 14054"/>
                <a:gd name="T40" fmla="*/ 3351726 w 7112"/>
                <a:gd name="T41" fmla="*/ 1900583 h 14054"/>
                <a:gd name="T42" fmla="*/ 2898592 w 7112"/>
                <a:gd name="T43" fmla="*/ 2235135 h 14054"/>
                <a:gd name="T44" fmla="*/ 2460943 w 7112"/>
                <a:gd name="T45" fmla="*/ 2478573 h 14054"/>
                <a:gd name="T46" fmla="*/ 1781540 w 7112"/>
                <a:gd name="T47" fmla="*/ 3101483 h 14054"/>
                <a:gd name="T48" fmla="*/ 1087274 w 7112"/>
                <a:gd name="T49" fmla="*/ 3329931 h 14054"/>
                <a:gd name="T50" fmla="*/ 679403 w 7112"/>
                <a:gd name="T51" fmla="*/ 3557754 h 14054"/>
                <a:gd name="T52" fmla="*/ 724642 w 7112"/>
                <a:gd name="T53" fmla="*/ 3861726 h 14054"/>
                <a:gd name="T54" fmla="*/ 996771 w 7112"/>
                <a:gd name="T55" fmla="*/ 4029015 h 14054"/>
                <a:gd name="T56" fmla="*/ 1539786 w 7112"/>
                <a:gd name="T57" fmla="*/ 4454681 h 14054"/>
                <a:gd name="T58" fmla="*/ 1962545 w 7112"/>
                <a:gd name="T59" fmla="*/ 4591390 h 14054"/>
                <a:gd name="T60" fmla="*/ 2294827 w 7112"/>
                <a:gd name="T61" fmla="*/ 4515241 h 14054"/>
                <a:gd name="T62" fmla="*/ 2702698 w 7112"/>
                <a:gd name="T63" fmla="*/ 4682504 h 14054"/>
                <a:gd name="T64" fmla="*/ 3034955 w 7112"/>
                <a:gd name="T65" fmla="*/ 4819188 h 14054"/>
                <a:gd name="T66" fmla="*/ 3532731 w 7112"/>
                <a:gd name="T67" fmla="*/ 5199310 h 14054"/>
                <a:gd name="T68" fmla="*/ 3819724 w 7112"/>
                <a:gd name="T69" fmla="*/ 5336019 h 14054"/>
                <a:gd name="T70" fmla="*/ 4121606 w 7112"/>
                <a:gd name="T71" fmla="*/ 5473327 h 14054"/>
                <a:gd name="T72" fmla="*/ 4378250 w 7112"/>
                <a:gd name="T73" fmla="*/ 5701150 h 14054"/>
                <a:gd name="T74" fmla="*/ 4347875 w 7112"/>
                <a:gd name="T75" fmla="*/ 5990133 h 14054"/>
                <a:gd name="T76" fmla="*/ 4182356 w 7112"/>
                <a:gd name="T77" fmla="*/ 6294105 h 14054"/>
                <a:gd name="T78" fmla="*/ 3850099 w 7112"/>
                <a:gd name="T79" fmla="*/ 6749752 h 14054"/>
                <a:gd name="T80" fmla="*/ 3638719 w 7112"/>
                <a:gd name="T81" fmla="*/ 7160453 h 14054"/>
                <a:gd name="T82" fmla="*/ 3261224 w 7112"/>
                <a:gd name="T83" fmla="*/ 7646679 h 14054"/>
                <a:gd name="T84" fmla="*/ 3064708 w 7112"/>
                <a:gd name="T85" fmla="*/ 8011811 h 14054"/>
                <a:gd name="T86" fmla="*/ 2898592 w 7112"/>
                <a:gd name="T87" fmla="*/ 8406922 h 14054"/>
                <a:gd name="T88" fmla="*/ 3004580 w 7112"/>
                <a:gd name="T89" fmla="*/ 8665325 h 14054"/>
                <a:gd name="T90" fmla="*/ 2823575 w 7112"/>
                <a:gd name="T91" fmla="*/ 8772054 h 14054"/>
                <a:gd name="T92" fmla="*/ 2566957 w 7112"/>
                <a:gd name="T93" fmla="*/ 8498037 h 14054"/>
                <a:gd name="T94" fmla="*/ 2460943 w 7112"/>
                <a:gd name="T95" fmla="*/ 8011811 h 14054"/>
                <a:gd name="T96" fmla="*/ 2309691 w 7112"/>
                <a:gd name="T97" fmla="*/ 7524960 h 14054"/>
                <a:gd name="T98" fmla="*/ 2249564 w 7112"/>
                <a:gd name="T99" fmla="*/ 6825901 h 14054"/>
                <a:gd name="T100" fmla="*/ 2007809 w 7112"/>
                <a:gd name="T101" fmla="*/ 6354640 h 14054"/>
                <a:gd name="T102" fmla="*/ 1691038 w 7112"/>
                <a:gd name="T103" fmla="*/ 5837834 h 14054"/>
                <a:gd name="T104" fmla="*/ 1600536 w 7112"/>
                <a:gd name="T105" fmla="*/ 5548852 h 14054"/>
                <a:gd name="T106" fmla="*/ 1645799 w 7112"/>
                <a:gd name="T107" fmla="*/ 5168730 h 14054"/>
                <a:gd name="T108" fmla="*/ 1676174 w 7112"/>
                <a:gd name="T109" fmla="*/ 4834803 h 14054"/>
                <a:gd name="T110" fmla="*/ 1404045 w 7112"/>
                <a:gd name="T111" fmla="*/ 4728074 h 14054"/>
                <a:gd name="T112" fmla="*/ 921158 w 7112"/>
                <a:gd name="T113" fmla="*/ 4347952 h 14054"/>
                <a:gd name="T114" fmla="*/ 437648 w 7112"/>
                <a:gd name="T115" fmla="*/ 4059594 h 140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12"/>
                <a:gd name="T175" fmla="*/ 0 h 14054"/>
                <a:gd name="T176" fmla="*/ 7112 w 7112"/>
                <a:gd name="T177" fmla="*/ 14054 h 140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6" name="Google Shape;262;p13">
              <a:extLst>
                <a:ext uri="{FF2B5EF4-FFF2-40B4-BE49-F238E27FC236}">
                  <a16:creationId xmlns="" xmlns:a16="http://schemas.microsoft.com/office/drawing/2014/main" id="{7E91B8BF-82B2-8463-D82F-1C71293E4C20}"/>
                </a:ext>
              </a:extLst>
            </p:cNvPr>
            <p:cNvSpPr>
              <a:spLocks noChangeArrowheads="1"/>
            </p:cNvSpPr>
            <p:nvPr/>
          </p:nvSpPr>
          <p:spPr bwMode="auto">
            <a:xfrm>
              <a:off x="6128691" y="3696450"/>
              <a:ext cx="86265" cy="46917"/>
            </a:xfrm>
            <a:custGeom>
              <a:avLst/>
              <a:gdLst>
                <a:gd name="T0" fmla="*/ 1257614 w 3459"/>
                <a:gd name="T1" fmla="*/ 816198 h 1901"/>
                <a:gd name="T2" fmla="*/ 1257614 w 3459"/>
                <a:gd name="T3" fmla="*/ 816198 h 1901"/>
                <a:gd name="T4" fmla="*/ 1196662 w 3459"/>
                <a:gd name="T5" fmla="*/ 860672 h 1901"/>
                <a:gd name="T6" fmla="*/ 1136334 w 3459"/>
                <a:gd name="T7" fmla="*/ 905145 h 1901"/>
                <a:gd name="T8" fmla="*/ 1075382 w 3459"/>
                <a:gd name="T9" fmla="*/ 920373 h 1901"/>
                <a:gd name="T10" fmla="*/ 1015054 w 3459"/>
                <a:gd name="T11" fmla="*/ 934983 h 1901"/>
                <a:gd name="T12" fmla="*/ 969640 w 3459"/>
                <a:gd name="T13" fmla="*/ 934983 h 1901"/>
                <a:gd name="T14" fmla="*/ 908688 w 3459"/>
                <a:gd name="T15" fmla="*/ 964822 h 1901"/>
                <a:gd name="T16" fmla="*/ 833446 w 3459"/>
                <a:gd name="T17" fmla="*/ 1009295 h 1901"/>
                <a:gd name="T18" fmla="*/ 788032 w 3459"/>
                <a:gd name="T19" fmla="*/ 1053769 h 1901"/>
                <a:gd name="T20" fmla="*/ 727080 w 3459"/>
                <a:gd name="T21" fmla="*/ 1098218 h 1901"/>
                <a:gd name="T22" fmla="*/ 666752 w 3459"/>
                <a:gd name="T23" fmla="*/ 1128081 h 1901"/>
                <a:gd name="T24" fmla="*/ 605800 w 3459"/>
                <a:gd name="T25" fmla="*/ 1157302 h 1901"/>
                <a:gd name="T26" fmla="*/ 545472 w 3459"/>
                <a:gd name="T27" fmla="*/ 1157302 h 1901"/>
                <a:gd name="T28" fmla="*/ 484521 w 3459"/>
                <a:gd name="T29" fmla="*/ 1157302 h 1901"/>
                <a:gd name="T30" fmla="*/ 424192 w 3459"/>
                <a:gd name="T31" fmla="*/ 1128081 h 1901"/>
                <a:gd name="T32" fmla="*/ 363839 w 3459"/>
                <a:gd name="T33" fmla="*/ 1098218 h 1901"/>
                <a:gd name="T34" fmla="*/ 318450 w 3459"/>
                <a:gd name="T35" fmla="*/ 1053769 h 1901"/>
                <a:gd name="T36" fmla="*/ 272412 w 3459"/>
                <a:gd name="T37" fmla="*/ 994685 h 1901"/>
                <a:gd name="T38" fmla="*/ 257498 w 3459"/>
                <a:gd name="T39" fmla="*/ 934983 h 1901"/>
                <a:gd name="T40" fmla="*/ 272412 w 3459"/>
                <a:gd name="T41" fmla="*/ 875899 h 1901"/>
                <a:gd name="T42" fmla="*/ 318450 w 3459"/>
                <a:gd name="T43" fmla="*/ 816198 h 1901"/>
                <a:gd name="T44" fmla="*/ 363839 w 3459"/>
                <a:gd name="T45" fmla="*/ 757114 h 1901"/>
                <a:gd name="T46" fmla="*/ 393717 w 3459"/>
                <a:gd name="T47" fmla="*/ 697437 h 1901"/>
                <a:gd name="T48" fmla="*/ 424192 w 3459"/>
                <a:gd name="T49" fmla="*/ 638353 h 1901"/>
                <a:gd name="T50" fmla="*/ 424192 w 3459"/>
                <a:gd name="T51" fmla="*/ 579268 h 1901"/>
                <a:gd name="T52" fmla="*/ 409254 w 3459"/>
                <a:gd name="T53" fmla="*/ 489729 h 1901"/>
                <a:gd name="T54" fmla="*/ 393717 w 3459"/>
                <a:gd name="T55" fmla="*/ 445255 h 1901"/>
                <a:gd name="T56" fmla="*/ 363839 w 3459"/>
                <a:gd name="T57" fmla="*/ 416034 h 1901"/>
                <a:gd name="T58" fmla="*/ 333363 w 3459"/>
                <a:gd name="T59" fmla="*/ 386171 h 1901"/>
                <a:gd name="T60" fmla="*/ 287974 w 3459"/>
                <a:gd name="T61" fmla="*/ 371560 h 1901"/>
                <a:gd name="T62" fmla="*/ 197170 w 3459"/>
                <a:gd name="T63" fmla="*/ 356332 h 1901"/>
                <a:gd name="T64" fmla="*/ 90804 w 3459"/>
                <a:gd name="T65" fmla="*/ 341722 h 1901"/>
                <a:gd name="T66" fmla="*/ 45414 w 3459"/>
                <a:gd name="T67" fmla="*/ 311859 h 1901"/>
                <a:gd name="T68" fmla="*/ 14939 w 3459"/>
                <a:gd name="T69" fmla="*/ 297248 h 1901"/>
                <a:gd name="T70" fmla="*/ 0 w 3459"/>
                <a:gd name="T71" fmla="*/ 267410 h 1901"/>
                <a:gd name="T72" fmla="*/ 14939 w 3459"/>
                <a:gd name="T73" fmla="*/ 222936 h 1901"/>
                <a:gd name="T74" fmla="*/ 30476 w 3459"/>
                <a:gd name="T75" fmla="*/ 178462 h 1901"/>
                <a:gd name="T76" fmla="*/ 75890 w 3459"/>
                <a:gd name="T77" fmla="*/ 119378 h 1901"/>
                <a:gd name="T78" fmla="*/ 106366 w 3459"/>
                <a:gd name="T79" fmla="*/ 104150 h 1901"/>
                <a:gd name="T80" fmla="*/ 166694 w 3459"/>
                <a:gd name="T81" fmla="*/ 74929 h 1901"/>
                <a:gd name="T82" fmla="*/ 318450 w 3459"/>
                <a:gd name="T83" fmla="*/ 45066 h 1901"/>
                <a:gd name="T84" fmla="*/ 500058 w 3459"/>
                <a:gd name="T85" fmla="*/ 15228 h 1901"/>
                <a:gd name="T86" fmla="*/ 712141 w 3459"/>
                <a:gd name="T87" fmla="*/ 617 h 1901"/>
                <a:gd name="T88" fmla="*/ 1560526 w 3459"/>
                <a:gd name="T89" fmla="*/ 617 h 1901"/>
                <a:gd name="T90" fmla="*/ 1772610 w 3459"/>
                <a:gd name="T91" fmla="*/ 15228 h 1901"/>
                <a:gd name="T92" fmla="*/ 1954218 w 3459"/>
                <a:gd name="T93" fmla="*/ 29838 h 1901"/>
                <a:gd name="T94" fmla="*/ 2075497 w 3459"/>
                <a:gd name="T95" fmla="*/ 45066 h 1901"/>
                <a:gd name="T96" fmla="*/ 2135851 w 3459"/>
                <a:gd name="T97" fmla="*/ 59701 h 1901"/>
                <a:gd name="T98" fmla="*/ 2150764 w 3459"/>
                <a:gd name="T99" fmla="*/ 74929 h 1901"/>
                <a:gd name="T100" fmla="*/ 2135851 w 3459"/>
                <a:gd name="T101" fmla="*/ 104150 h 1901"/>
                <a:gd name="T102" fmla="*/ 2090436 w 3459"/>
                <a:gd name="T103" fmla="*/ 193098 h 1901"/>
                <a:gd name="T104" fmla="*/ 2014546 w 3459"/>
                <a:gd name="T105" fmla="*/ 297248 h 1901"/>
                <a:gd name="T106" fmla="*/ 1908828 w 3459"/>
                <a:gd name="T107" fmla="*/ 416034 h 1901"/>
                <a:gd name="T108" fmla="*/ 1787548 w 3459"/>
                <a:gd name="T109" fmla="*/ 519567 h 1901"/>
                <a:gd name="T110" fmla="*/ 1666244 w 3459"/>
                <a:gd name="T111" fmla="*/ 608490 h 1901"/>
                <a:gd name="T112" fmla="*/ 1560526 w 3459"/>
                <a:gd name="T113" fmla="*/ 682802 h 1901"/>
                <a:gd name="T114" fmla="*/ 1499574 w 3459"/>
                <a:gd name="T115" fmla="*/ 697437 h 1901"/>
                <a:gd name="T116" fmla="*/ 1439246 w 3459"/>
                <a:gd name="T117" fmla="*/ 712665 h 1901"/>
                <a:gd name="T118" fmla="*/ 1378270 w 3459"/>
                <a:gd name="T119" fmla="*/ 727275 h 1901"/>
                <a:gd name="T120" fmla="*/ 1317942 w 3459"/>
                <a:gd name="T121" fmla="*/ 771749 h 1901"/>
                <a:gd name="T122" fmla="*/ 1257614 w 3459"/>
                <a:gd name="T123" fmla="*/ 816198 h 19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59"/>
                <a:gd name="T187" fmla="*/ 0 h 1901"/>
                <a:gd name="T188" fmla="*/ 3459 w 3459"/>
                <a:gd name="T189" fmla="*/ 1901 h 19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7" name="Google Shape;263;p13">
              <a:extLst>
                <a:ext uri="{FF2B5EF4-FFF2-40B4-BE49-F238E27FC236}">
                  <a16:creationId xmlns="" xmlns:a16="http://schemas.microsoft.com/office/drawing/2014/main" id="{B8FBE56A-A0B9-8B95-6BA9-E61FC08775B1}"/>
                </a:ext>
              </a:extLst>
            </p:cNvPr>
            <p:cNvSpPr>
              <a:spLocks noChangeArrowheads="1"/>
            </p:cNvSpPr>
            <p:nvPr/>
          </p:nvSpPr>
          <p:spPr bwMode="auto">
            <a:xfrm>
              <a:off x="6357218" y="3940113"/>
              <a:ext cx="19675" cy="34808"/>
            </a:xfrm>
            <a:custGeom>
              <a:avLst/>
              <a:gdLst>
                <a:gd name="T0" fmla="*/ 396233 w 756"/>
                <a:gd name="T1" fmla="*/ 428296 h 1389"/>
                <a:gd name="T2" fmla="*/ 396233 w 756"/>
                <a:gd name="T3" fmla="*/ 428296 h 1389"/>
                <a:gd name="T4" fmla="*/ 346785 w 756"/>
                <a:gd name="T5" fmla="*/ 489217 h 1389"/>
                <a:gd name="T6" fmla="*/ 297337 w 756"/>
                <a:gd name="T7" fmla="*/ 550738 h 1389"/>
                <a:gd name="T8" fmla="*/ 264155 w 756"/>
                <a:gd name="T9" fmla="*/ 611659 h 1389"/>
                <a:gd name="T10" fmla="*/ 264155 w 756"/>
                <a:gd name="T11" fmla="*/ 673205 h 1389"/>
                <a:gd name="T12" fmla="*/ 247889 w 756"/>
                <a:gd name="T13" fmla="*/ 764899 h 1389"/>
                <a:gd name="T14" fmla="*/ 214707 w 756"/>
                <a:gd name="T15" fmla="*/ 810733 h 1389"/>
                <a:gd name="T16" fmla="*/ 198442 w 756"/>
                <a:gd name="T17" fmla="*/ 856593 h 1389"/>
                <a:gd name="T18" fmla="*/ 165260 w 756"/>
                <a:gd name="T19" fmla="*/ 871653 h 1389"/>
                <a:gd name="T20" fmla="*/ 132078 w 756"/>
                <a:gd name="T21" fmla="*/ 871653 h 1389"/>
                <a:gd name="T22" fmla="*/ 99572 w 756"/>
                <a:gd name="T23" fmla="*/ 871653 h 1389"/>
                <a:gd name="T24" fmla="*/ 66364 w 756"/>
                <a:gd name="T25" fmla="*/ 856593 h 1389"/>
                <a:gd name="T26" fmla="*/ 50124 w 756"/>
                <a:gd name="T27" fmla="*/ 810733 h 1389"/>
                <a:gd name="T28" fmla="*/ 16942 w 756"/>
                <a:gd name="T29" fmla="*/ 734126 h 1389"/>
                <a:gd name="T30" fmla="*/ 16942 w 756"/>
                <a:gd name="T31" fmla="*/ 642432 h 1389"/>
                <a:gd name="T32" fmla="*/ 677 w 756"/>
                <a:gd name="T33" fmla="*/ 550738 h 1389"/>
                <a:gd name="T34" fmla="*/ 16942 w 756"/>
                <a:gd name="T35" fmla="*/ 443357 h 1389"/>
                <a:gd name="T36" fmla="*/ 66364 w 756"/>
                <a:gd name="T37" fmla="*/ 336603 h 1389"/>
                <a:gd name="T38" fmla="*/ 115812 w 756"/>
                <a:gd name="T39" fmla="*/ 229222 h 1389"/>
                <a:gd name="T40" fmla="*/ 198442 w 756"/>
                <a:gd name="T41" fmla="*/ 137528 h 1389"/>
                <a:gd name="T42" fmla="*/ 281071 w 756"/>
                <a:gd name="T43" fmla="*/ 76608 h 1389"/>
                <a:gd name="T44" fmla="*/ 346785 w 756"/>
                <a:gd name="T45" fmla="*/ 30773 h 1389"/>
                <a:gd name="T46" fmla="*/ 412472 w 756"/>
                <a:gd name="T47" fmla="*/ 0 h 1389"/>
                <a:gd name="T48" fmla="*/ 461920 w 756"/>
                <a:gd name="T49" fmla="*/ 15061 h 1389"/>
                <a:gd name="T50" fmla="*/ 478862 w 756"/>
                <a:gd name="T51" fmla="*/ 45834 h 1389"/>
                <a:gd name="T52" fmla="*/ 495102 w 756"/>
                <a:gd name="T53" fmla="*/ 91694 h 1389"/>
                <a:gd name="T54" fmla="*/ 512044 w 756"/>
                <a:gd name="T55" fmla="*/ 199075 h 1389"/>
                <a:gd name="T56" fmla="*/ 512044 w 756"/>
                <a:gd name="T57" fmla="*/ 244909 h 1389"/>
                <a:gd name="T58" fmla="*/ 478862 w 756"/>
                <a:gd name="T59" fmla="*/ 305829 h 1389"/>
                <a:gd name="T60" fmla="*/ 445680 w 756"/>
                <a:gd name="T61" fmla="*/ 382437 h 1389"/>
                <a:gd name="T62" fmla="*/ 396233 w 756"/>
                <a:gd name="T63" fmla="*/ 428296 h 1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6"/>
                <a:gd name="T97" fmla="*/ 0 h 1389"/>
                <a:gd name="T98" fmla="*/ 756 w 756"/>
                <a:gd name="T99" fmla="*/ 1389 h 13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sp>
          <p:nvSpPr>
            <p:cNvPr id="18" name="Google Shape;264;p13">
              <a:extLst>
                <a:ext uri="{FF2B5EF4-FFF2-40B4-BE49-F238E27FC236}">
                  <a16:creationId xmlns="" xmlns:a16="http://schemas.microsoft.com/office/drawing/2014/main" id="{2407E89F-1102-6E8F-1B98-6AA9401E812C}"/>
                </a:ext>
              </a:extLst>
            </p:cNvPr>
            <p:cNvSpPr>
              <a:spLocks noChangeArrowheads="1"/>
            </p:cNvSpPr>
            <p:nvPr/>
          </p:nvSpPr>
          <p:spPr bwMode="auto">
            <a:xfrm>
              <a:off x="6202848" y="3720665"/>
              <a:ext cx="204314" cy="278471"/>
            </a:xfrm>
            <a:custGeom>
              <a:avLst/>
              <a:gdLst>
                <a:gd name="T0" fmla="*/ 4443654 w 8160"/>
                <a:gd name="T1" fmla="*/ 2853585 h 11155"/>
                <a:gd name="T2" fmla="*/ 4046168 w 8160"/>
                <a:gd name="T3" fmla="*/ 2702155 h 11155"/>
                <a:gd name="T4" fmla="*/ 3863112 w 8160"/>
                <a:gd name="T5" fmla="*/ 2717108 h 11155"/>
                <a:gd name="T6" fmla="*/ 4168431 w 8160"/>
                <a:gd name="T7" fmla="*/ 2929625 h 11155"/>
                <a:gd name="T8" fmla="*/ 4443654 w 8160"/>
                <a:gd name="T9" fmla="*/ 3111586 h 11155"/>
                <a:gd name="T10" fmla="*/ 4000423 w 8160"/>
                <a:gd name="T11" fmla="*/ 3627587 h 11155"/>
                <a:gd name="T12" fmla="*/ 3695104 w 8160"/>
                <a:gd name="T13" fmla="*/ 3734158 h 11155"/>
                <a:gd name="T14" fmla="*/ 3557793 w 8160"/>
                <a:gd name="T15" fmla="*/ 3460579 h 11155"/>
                <a:gd name="T16" fmla="*/ 3115188 w 8160"/>
                <a:gd name="T17" fmla="*/ 2884116 h 11155"/>
                <a:gd name="T18" fmla="*/ 3023672 w 8160"/>
                <a:gd name="T19" fmla="*/ 2793148 h 11155"/>
                <a:gd name="T20" fmla="*/ 3160958 w 8160"/>
                <a:gd name="T21" fmla="*/ 3233109 h 11155"/>
                <a:gd name="T22" fmla="*/ 3374736 w 8160"/>
                <a:gd name="T23" fmla="*/ 3643165 h 11155"/>
                <a:gd name="T24" fmla="*/ 3817342 w 8160"/>
                <a:gd name="T25" fmla="*/ 3885588 h 11155"/>
                <a:gd name="T26" fmla="*/ 4031120 w 8160"/>
                <a:gd name="T27" fmla="*/ 4067574 h 11155"/>
                <a:gd name="T28" fmla="*/ 3359062 w 8160"/>
                <a:gd name="T29" fmla="*/ 4948121 h 11155"/>
                <a:gd name="T30" fmla="*/ 3405459 w 8160"/>
                <a:gd name="T31" fmla="*/ 5358201 h 11155"/>
                <a:gd name="T32" fmla="*/ 3283221 w 8160"/>
                <a:gd name="T33" fmla="*/ 5828694 h 11155"/>
                <a:gd name="T34" fmla="*/ 2839965 w 8160"/>
                <a:gd name="T35" fmla="*/ 6435688 h 11155"/>
                <a:gd name="T36" fmla="*/ 2336541 w 8160"/>
                <a:gd name="T37" fmla="*/ 6936736 h 11155"/>
                <a:gd name="T38" fmla="*/ 1985476 w 8160"/>
                <a:gd name="T39" fmla="*/ 6784682 h 11155"/>
                <a:gd name="T40" fmla="*/ 1847539 w 8160"/>
                <a:gd name="T41" fmla="*/ 6420111 h 11155"/>
                <a:gd name="T42" fmla="*/ 1725302 w 8160"/>
                <a:gd name="T43" fmla="*/ 6071117 h 11155"/>
                <a:gd name="T44" fmla="*/ 1695205 w 8160"/>
                <a:gd name="T45" fmla="*/ 5585646 h 11155"/>
                <a:gd name="T46" fmla="*/ 1771698 w 8160"/>
                <a:gd name="T47" fmla="*/ 5236678 h 11155"/>
                <a:gd name="T48" fmla="*/ 1450705 w 8160"/>
                <a:gd name="T49" fmla="*/ 4690121 h 11155"/>
                <a:gd name="T50" fmla="*/ 1344141 w 8160"/>
                <a:gd name="T51" fmla="*/ 4265112 h 11155"/>
                <a:gd name="T52" fmla="*/ 977377 w 8160"/>
                <a:gd name="T53" fmla="*/ 4325575 h 11155"/>
                <a:gd name="T54" fmla="*/ 351716 w 8160"/>
                <a:gd name="T55" fmla="*/ 4204675 h 11155"/>
                <a:gd name="T56" fmla="*/ 0 w 8160"/>
                <a:gd name="T57" fmla="*/ 3415095 h 11155"/>
                <a:gd name="T58" fmla="*/ 244501 w 8160"/>
                <a:gd name="T59" fmla="*/ 2702155 h 11155"/>
                <a:gd name="T60" fmla="*/ 825043 w 8160"/>
                <a:gd name="T61" fmla="*/ 2322630 h 11155"/>
                <a:gd name="T62" fmla="*/ 1191156 w 8160"/>
                <a:gd name="T63" fmla="*/ 2231637 h 11155"/>
                <a:gd name="T64" fmla="*/ 1664483 w 8160"/>
                <a:gd name="T65" fmla="*/ 2428577 h 11155"/>
                <a:gd name="T66" fmla="*/ 2000525 w 8160"/>
                <a:gd name="T67" fmla="*/ 2535147 h 11155"/>
                <a:gd name="T68" fmla="*/ 2260073 w 8160"/>
                <a:gd name="T69" fmla="*/ 2459107 h 11155"/>
                <a:gd name="T70" fmla="*/ 2641860 w 8160"/>
                <a:gd name="T71" fmla="*/ 2580631 h 11155"/>
                <a:gd name="T72" fmla="*/ 3069417 w 8160"/>
                <a:gd name="T73" fmla="*/ 2489638 h 11155"/>
                <a:gd name="T74" fmla="*/ 2947179 w 8160"/>
                <a:gd name="T75" fmla="*/ 2231637 h 11155"/>
                <a:gd name="T76" fmla="*/ 2443130 w 8160"/>
                <a:gd name="T77" fmla="*/ 2064630 h 11155"/>
                <a:gd name="T78" fmla="*/ 2092040 w 8160"/>
                <a:gd name="T79" fmla="*/ 1912575 h 11155"/>
                <a:gd name="T80" fmla="*/ 1817468 w 8160"/>
                <a:gd name="T81" fmla="*/ 1821582 h 11155"/>
                <a:gd name="T82" fmla="*/ 1527197 w 8160"/>
                <a:gd name="T83" fmla="*/ 1685105 h 11155"/>
                <a:gd name="T84" fmla="*/ 1160433 w 8160"/>
                <a:gd name="T85" fmla="*/ 1821582 h 11155"/>
                <a:gd name="T86" fmla="*/ 595590 w 8160"/>
                <a:gd name="T87" fmla="*/ 2231637 h 11155"/>
                <a:gd name="T88" fmla="*/ 366764 w 8160"/>
                <a:gd name="T89" fmla="*/ 1988590 h 11155"/>
                <a:gd name="T90" fmla="*/ 626288 w 8160"/>
                <a:gd name="T91" fmla="*/ 1761145 h 11155"/>
                <a:gd name="T92" fmla="*/ 962329 w 8160"/>
                <a:gd name="T93" fmla="*/ 1639621 h 11155"/>
                <a:gd name="T94" fmla="*/ 870788 w 8160"/>
                <a:gd name="T95" fmla="*/ 1366043 h 11155"/>
                <a:gd name="T96" fmla="*/ 1191156 w 8160"/>
                <a:gd name="T97" fmla="*/ 1244519 h 11155"/>
                <a:gd name="T98" fmla="*/ 1435656 w 8160"/>
                <a:gd name="T99" fmla="*/ 926056 h 11155"/>
                <a:gd name="T100" fmla="*/ 1419982 w 8160"/>
                <a:gd name="T101" fmla="*/ 622572 h 11155"/>
                <a:gd name="T102" fmla="*/ 1969802 w 8160"/>
                <a:gd name="T103" fmla="*/ 182585 h 11155"/>
                <a:gd name="T104" fmla="*/ 2855639 w 8160"/>
                <a:gd name="T105" fmla="*/ 137101 h 11155"/>
                <a:gd name="T106" fmla="*/ 3145910 w 8160"/>
                <a:gd name="T107" fmla="*/ 121524 h 11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60"/>
                <a:gd name="T163" fmla="*/ 0 h 11155"/>
                <a:gd name="T164" fmla="*/ 8160 w 8160"/>
                <a:gd name="T165" fmla="*/ 11155 h 11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25" tIns="91425" rIns="91425" bIns="91425" anchor="ctr"/>
            <a:lstStyle/>
            <a:p>
              <a:endParaRPr lang="x-none"/>
            </a:p>
          </p:txBody>
        </p:sp>
      </p:grpSp>
      <p:sp>
        <p:nvSpPr>
          <p:cNvPr id="19" name="Google Shape;265;p13">
            <a:extLst>
              <a:ext uri="{FF2B5EF4-FFF2-40B4-BE49-F238E27FC236}">
                <a16:creationId xmlns="" xmlns:a16="http://schemas.microsoft.com/office/drawing/2014/main" id="{89458DC4-8F24-EE91-AE3A-5966E3CD7222}"/>
              </a:ext>
            </a:extLst>
          </p:cNvPr>
          <p:cNvSpPr txBox="1">
            <a:spLocks noGrp="1"/>
          </p:cNvSpPr>
          <p:nvPr>
            <p:ph type="sldNum" idx="10"/>
          </p:nvPr>
        </p:nvSpPr>
        <p:spPr>
          <a:xfrm>
            <a:off x="0" y="4678363"/>
            <a:ext cx="465138" cy="465137"/>
          </a:xfrm>
        </p:spPr>
        <p:txBody>
          <a:bodyPr/>
          <a:lstStyle>
            <a:lvl1pPr>
              <a:defRPr smtClean="0"/>
            </a:lvl1pPr>
          </a:lstStyle>
          <a:p>
            <a:pPr>
              <a:defRPr/>
            </a:pPr>
            <a:fld id="{A141D774-D6B5-A24F-AC94-F88ED538AF3C}" type="slidenum">
              <a:rPr lang="en-US" altLang="x-none"/>
              <a:pPr>
                <a:defRPr/>
              </a:pPr>
              <a:t>‹#›</a:t>
            </a:fld>
            <a:endParaRPr lang="en-US" altLang="x-none"/>
          </a:p>
        </p:txBody>
      </p:sp>
    </p:spTree>
    <p:extLst>
      <p:ext uri="{BB962C8B-B14F-4D97-AF65-F5344CB8AC3E}">
        <p14:creationId xmlns:p14="http://schemas.microsoft.com/office/powerpoint/2010/main" xmlns="" val="96705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lIns="68580" tIns="34290" rIns="68580" bIns="34290"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44177077"/>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81680545"/>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13939025"/>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242647" y="254632"/>
            <a:ext cx="8679898" cy="543185"/>
          </a:xfrm>
          <a:prstGeom prst="rect">
            <a:avLst/>
          </a:prstGeom>
        </p:spPr>
        <p:txBody>
          <a:bodyPr lIns="68580" tIns="34290" rIns="68580" bIns="34290"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ounded Rectangle 4">
            <a:extLst>
              <a:ext uri="{FF2B5EF4-FFF2-40B4-BE49-F238E27FC236}">
                <a16:creationId xmlns="" xmlns:a16="http://schemas.microsoft.com/office/drawing/2014/main" id="{13950174-3026-49A7-9425-B00B2A3E9EA6}"/>
              </a:ext>
            </a:extLst>
          </p:cNvPr>
          <p:cNvSpPr/>
          <p:nvPr userDrawn="1"/>
        </p:nvSpPr>
        <p:spPr>
          <a:xfrm>
            <a:off x="535500" y="1170288"/>
            <a:ext cx="8073000" cy="2457000"/>
          </a:xfrm>
          <a:prstGeom prst="roundRect">
            <a:avLst>
              <a:gd name="adj" fmla="val 89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ko-KR" altLang="en-US">
              <a:solidFill>
                <a:prstClr val="white"/>
              </a:solidFill>
              <a:sym typeface="Arial"/>
            </a:endParaRPr>
          </a:p>
        </p:txBody>
      </p:sp>
      <p:sp>
        <p:nvSpPr>
          <p:cNvPr id="5" name="그림 개체 틀 6">
            <a:extLst>
              <a:ext uri="{FF2B5EF4-FFF2-40B4-BE49-F238E27FC236}">
                <a16:creationId xmlns="" xmlns:a16="http://schemas.microsoft.com/office/drawing/2014/main" id="{161C13C6-8983-4005-A3D9-1A368D3D4E94}"/>
              </a:ext>
            </a:extLst>
          </p:cNvPr>
          <p:cNvSpPr>
            <a:spLocks noGrp="1"/>
          </p:cNvSpPr>
          <p:nvPr>
            <p:ph type="pic" sz="quarter" idx="11" hasCustomPrompt="1"/>
          </p:nvPr>
        </p:nvSpPr>
        <p:spPr>
          <a:xfrm>
            <a:off x="670019" y="1305940"/>
            <a:ext cx="1431000" cy="1890000"/>
          </a:xfrm>
          <a:prstGeom prst="rect">
            <a:avLst/>
          </a:prstGeom>
          <a:solidFill>
            <a:schemeClr val="bg1">
              <a:lumMod val="95000"/>
            </a:schemeClr>
          </a:solidFill>
        </p:spPr>
        <p:txBody>
          <a:bodyPr wrap="square" lIns="68580" tIns="432000" rIns="68580" bIns="34290" anchor="ctr">
            <a:noAutofit/>
          </a:bodyP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lang="ko-KR" altLang="en-US" sz="900" baseline="0">
                <a:latin typeface="+mn-lt"/>
              </a:defRPr>
            </a:lvl1pPr>
          </a:lstStyle>
          <a:p>
            <a:pPr marL="0" marR="0" lvl="0" indent="0" algn="ctr" defTabSz="685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6" name="그림 개체 틀 6">
            <a:extLst>
              <a:ext uri="{FF2B5EF4-FFF2-40B4-BE49-F238E27FC236}">
                <a16:creationId xmlns="" xmlns:a16="http://schemas.microsoft.com/office/drawing/2014/main" id="{E8CDE116-1F40-4043-9530-E9DD99C3C72C}"/>
              </a:ext>
            </a:extLst>
          </p:cNvPr>
          <p:cNvSpPr>
            <a:spLocks noGrp="1"/>
          </p:cNvSpPr>
          <p:nvPr>
            <p:ph type="pic" sz="quarter" idx="12" hasCustomPrompt="1"/>
          </p:nvPr>
        </p:nvSpPr>
        <p:spPr>
          <a:xfrm>
            <a:off x="2263651" y="1305940"/>
            <a:ext cx="1431000" cy="1890000"/>
          </a:xfrm>
          <a:prstGeom prst="rect">
            <a:avLst/>
          </a:prstGeom>
          <a:solidFill>
            <a:schemeClr val="bg1">
              <a:lumMod val="95000"/>
            </a:schemeClr>
          </a:solidFill>
        </p:spPr>
        <p:txBody>
          <a:bodyPr wrap="square" lIns="68580" tIns="432000" rIns="68580" bIns="34290" anchor="ctr">
            <a:noAutofit/>
          </a:bodyP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lang="ko-KR" altLang="en-US" sz="900" baseline="0">
                <a:latin typeface="+mn-lt"/>
              </a:defRPr>
            </a:lvl1pPr>
          </a:lstStyle>
          <a:p>
            <a:pPr marL="0" marR="0" lvl="0" indent="0" algn="ctr" defTabSz="685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7" name="그림 개체 틀 6">
            <a:extLst>
              <a:ext uri="{FF2B5EF4-FFF2-40B4-BE49-F238E27FC236}">
                <a16:creationId xmlns="" xmlns:a16="http://schemas.microsoft.com/office/drawing/2014/main" id="{6EEE52ED-6ED8-4B16-9DC4-7322E037AE94}"/>
              </a:ext>
            </a:extLst>
          </p:cNvPr>
          <p:cNvSpPr>
            <a:spLocks noGrp="1"/>
          </p:cNvSpPr>
          <p:nvPr>
            <p:ph type="pic" sz="quarter" idx="13" hasCustomPrompt="1"/>
          </p:nvPr>
        </p:nvSpPr>
        <p:spPr>
          <a:xfrm>
            <a:off x="3857282" y="1305940"/>
            <a:ext cx="1431000" cy="1890000"/>
          </a:xfrm>
          <a:prstGeom prst="rect">
            <a:avLst/>
          </a:prstGeom>
          <a:solidFill>
            <a:schemeClr val="bg1">
              <a:lumMod val="95000"/>
            </a:schemeClr>
          </a:solidFill>
        </p:spPr>
        <p:txBody>
          <a:bodyPr wrap="square" lIns="68580" tIns="432000" rIns="68580" bIns="34290" anchor="ctr">
            <a:noAutofit/>
          </a:bodyP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lang="ko-KR" altLang="en-US" sz="900" baseline="0">
                <a:latin typeface="+mn-lt"/>
              </a:defRPr>
            </a:lvl1pPr>
          </a:lstStyle>
          <a:p>
            <a:pPr marL="0" marR="0" lvl="0" indent="0" algn="ctr" defTabSz="685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8" name="그림 개체 틀 6">
            <a:extLst>
              <a:ext uri="{FF2B5EF4-FFF2-40B4-BE49-F238E27FC236}">
                <a16:creationId xmlns="" xmlns:a16="http://schemas.microsoft.com/office/drawing/2014/main" id="{8D1EE6CC-5B39-473C-97F8-518EC78B6835}"/>
              </a:ext>
            </a:extLst>
          </p:cNvPr>
          <p:cNvSpPr>
            <a:spLocks noGrp="1"/>
          </p:cNvSpPr>
          <p:nvPr>
            <p:ph type="pic" sz="quarter" idx="14" hasCustomPrompt="1"/>
          </p:nvPr>
        </p:nvSpPr>
        <p:spPr>
          <a:xfrm>
            <a:off x="5450913" y="1305940"/>
            <a:ext cx="1431000" cy="1890000"/>
          </a:xfrm>
          <a:prstGeom prst="rect">
            <a:avLst/>
          </a:prstGeom>
          <a:solidFill>
            <a:schemeClr val="bg1">
              <a:lumMod val="95000"/>
            </a:schemeClr>
          </a:solidFill>
        </p:spPr>
        <p:txBody>
          <a:bodyPr wrap="square" lIns="68580" tIns="432000" rIns="68580" bIns="34290" anchor="ctr">
            <a:noAutofit/>
          </a:bodyP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lang="ko-KR" altLang="en-US" sz="900" baseline="0">
                <a:latin typeface="+mn-lt"/>
              </a:defRPr>
            </a:lvl1pPr>
          </a:lstStyle>
          <a:p>
            <a:pPr marL="0" marR="0" lvl="0" indent="0" algn="ctr" defTabSz="685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9" name="그림 개체 틀 6">
            <a:extLst>
              <a:ext uri="{FF2B5EF4-FFF2-40B4-BE49-F238E27FC236}">
                <a16:creationId xmlns="" xmlns:a16="http://schemas.microsoft.com/office/drawing/2014/main" id="{8E02732D-3B55-422D-9996-957FAF0AA635}"/>
              </a:ext>
            </a:extLst>
          </p:cNvPr>
          <p:cNvSpPr>
            <a:spLocks noGrp="1"/>
          </p:cNvSpPr>
          <p:nvPr>
            <p:ph type="pic" sz="quarter" idx="15" hasCustomPrompt="1"/>
          </p:nvPr>
        </p:nvSpPr>
        <p:spPr>
          <a:xfrm>
            <a:off x="7044544" y="1305940"/>
            <a:ext cx="1431000" cy="1890000"/>
          </a:xfrm>
          <a:prstGeom prst="rect">
            <a:avLst/>
          </a:prstGeom>
          <a:solidFill>
            <a:schemeClr val="bg1">
              <a:lumMod val="95000"/>
            </a:schemeClr>
          </a:solidFill>
        </p:spPr>
        <p:txBody>
          <a:bodyPr wrap="square" lIns="68580" tIns="432000" rIns="68580" bIns="34290" anchor="ctr">
            <a:noAutofit/>
          </a:bodyP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lang="ko-KR" altLang="en-US" sz="900" baseline="0">
                <a:latin typeface="+mn-lt"/>
              </a:defRPr>
            </a:lvl1pPr>
          </a:lstStyle>
          <a:p>
            <a:pPr marL="0" marR="0" lvl="0" indent="0" algn="ctr" defTabSz="685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Tree>
    <p:extLst>
      <p:ext uri="{BB962C8B-B14F-4D97-AF65-F5344CB8AC3E}">
        <p14:creationId xmlns:p14="http://schemas.microsoft.com/office/powerpoint/2010/main" xmlns="" val="67622366"/>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6A44D55-097E-422E-A0B3-604835A6742A}"/>
              </a:ext>
            </a:extLst>
          </p:cNvPr>
          <p:cNvSpPr/>
          <p:nvPr userDrawn="1"/>
        </p:nvSpPr>
        <p:spPr>
          <a:xfrm>
            <a:off x="0" y="1727440"/>
            <a:ext cx="9144000" cy="1688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ko-KR" altLang="en-US">
              <a:solidFill>
                <a:prstClr val="white"/>
              </a:solidFill>
              <a:cs typeface="Arial" pitchFamily="34" charset="0"/>
              <a:sym typeface="Arial"/>
            </a:endParaRPr>
          </a:p>
        </p:txBody>
      </p:sp>
      <p:sp>
        <p:nvSpPr>
          <p:cNvPr id="3" name="Rectangle 5">
            <a:extLst>
              <a:ext uri="{FF2B5EF4-FFF2-40B4-BE49-F238E27FC236}">
                <a16:creationId xmlns="" xmlns:a16="http://schemas.microsoft.com/office/drawing/2014/main" id="{1C925C01-FEE1-492E-8512-B10BDB521E39}"/>
              </a:ext>
            </a:extLst>
          </p:cNvPr>
          <p:cNvSpPr/>
          <p:nvPr userDrawn="1"/>
        </p:nvSpPr>
        <p:spPr>
          <a:xfrm>
            <a:off x="0" y="3444096"/>
            <a:ext cx="9144000" cy="77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en-US">
              <a:solidFill>
                <a:prstClr val="white"/>
              </a:solidFill>
              <a:sym typeface="Arial"/>
            </a:endParaRPr>
          </a:p>
        </p:txBody>
      </p:sp>
      <p:sp>
        <p:nvSpPr>
          <p:cNvPr id="4" name="Rectangle 6">
            <a:extLst>
              <a:ext uri="{FF2B5EF4-FFF2-40B4-BE49-F238E27FC236}">
                <a16:creationId xmlns="" xmlns:a16="http://schemas.microsoft.com/office/drawing/2014/main" id="{B9FAACAB-F737-49F9-BFB3-F3E4D0C18877}"/>
              </a:ext>
            </a:extLst>
          </p:cNvPr>
          <p:cNvSpPr/>
          <p:nvPr userDrawn="1"/>
        </p:nvSpPr>
        <p:spPr>
          <a:xfrm>
            <a:off x="0" y="1621767"/>
            <a:ext cx="9144000" cy="77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eaLnBrk="1" fontAlgn="auto" hangingPunct="1">
              <a:spcBef>
                <a:spcPts val="0"/>
              </a:spcBef>
              <a:spcAft>
                <a:spcPts val="0"/>
              </a:spcAft>
            </a:pPr>
            <a:endParaRPr lang="en-US">
              <a:solidFill>
                <a:prstClr val="white"/>
              </a:solidFill>
              <a:sym typeface="Arial"/>
            </a:endParaRPr>
          </a:p>
        </p:txBody>
      </p:sp>
      <p:sp>
        <p:nvSpPr>
          <p:cNvPr id="5" name="Picture Placeholder 11">
            <a:extLst>
              <a:ext uri="{FF2B5EF4-FFF2-40B4-BE49-F238E27FC236}">
                <a16:creationId xmlns="" xmlns:a16="http://schemas.microsoft.com/office/drawing/2014/main" id="{744B90A8-112D-45DE-B6E9-528ECD4703F0}"/>
              </a:ext>
            </a:extLst>
          </p:cNvPr>
          <p:cNvSpPr>
            <a:spLocks noGrp="1"/>
          </p:cNvSpPr>
          <p:nvPr>
            <p:ph type="pic" sz="quarter" idx="10" hasCustomPrompt="1"/>
          </p:nvPr>
        </p:nvSpPr>
        <p:spPr>
          <a:xfrm>
            <a:off x="5221138" y="430277"/>
            <a:ext cx="3351362" cy="4282947"/>
          </a:xfrm>
          <a:prstGeom prst="rect">
            <a:avLst/>
          </a:prstGeom>
          <a:solidFill>
            <a:schemeClr val="bg1">
              <a:lumMod val="95000"/>
            </a:schemeClr>
          </a:solidFill>
          <a:effectLst/>
        </p:spPr>
        <p:txBody>
          <a:bodyPr wrap="square" lIns="68580" tIns="34290" rIns="68580" bIns="34290"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400"/>
            </a:lvl1pPr>
          </a:lstStyle>
          <a:p>
            <a:r>
              <a:rPr lang="en-US" altLang="ko-KR"/>
              <a:t>Your Picture Here And Send To Back</a:t>
            </a:r>
            <a:endParaRPr lang="ko-KR" altLang="en-US"/>
          </a:p>
        </p:txBody>
      </p:sp>
    </p:spTree>
    <p:extLst>
      <p:ext uri="{BB962C8B-B14F-4D97-AF65-F5344CB8AC3E}">
        <p14:creationId xmlns:p14="http://schemas.microsoft.com/office/powerpoint/2010/main" xmlns="" val="1266897576"/>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44862113"/>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11.jpe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 xmlns:a16="http://schemas.microsoft.com/office/drawing/2014/main" id="{23E851C0-449B-59A5-3B6E-05E557A7D442}"/>
              </a:ext>
            </a:extLst>
          </p:cNvPr>
          <p:cNvSpPr txBox="1">
            <a:spLocks noGrp="1"/>
          </p:cNvSpPr>
          <p:nvPr>
            <p:ph type="sldNum" idx="12"/>
          </p:nvPr>
        </p:nvSpPr>
        <p:spPr bwMode="auto">
          <a:xfrm>
            <a:off x="0" y="4624388"/>
            <a:ext cx="519113" cy="519112"/>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lvl1pPr algn="ctr" eaLnBrk="1" hangingPunct="1">
              <a:buClr>
                <a:srgbClr val="000000"/>
              </a:buClr>
              <a:buFont typeface="Arial" panose="020B0604020202020204" pitchFamily="34" charset="0"/>
              <a:buNone/>
              <a:defRPr sz="1000" smtClean="0">
                <a:solidFill>
                  <a:srgbClr val="FFFFFF"/>
                </a:solidFill>
                <a:latin typeface="Arvo" charset="0"/>
                <a:sym typeface="Arvo" charset="0"/>
              </a:defRPr>
            </a:lvl1pPr>
          </a:lstStyle>
          <a:p>
            <a:pPr>
              <a:defRPr/>
            </a:pPr>
            <a:fld id="{B98C1612-7F49-8E41-974D-013AB625FB5E}" type="slidenum">
              <a:rPr lang="en-US" altLang="x-none"/>
              <a:pPr>
                <a:defRPr/>
              </a:pPr>
              <a:t>‹#›</a:t>
            </a:fld>
            <a:endParaRPr lang="en-US" altLang="x-none"/>
          </a:p>
        </p:txBody>
      </p:sp>
      <p:sp>
        <p:nvSpPr>
          <p:cNvPr id="1027" name="Google Shape;7;p1">
            <a:extLst>
              <a:ext uri="{FF2B5EF4-FFF2-40B4-BE49-F238E27FC236}">
                <a16:creationId xmlns="" xmlns:a16="http://schemas.microsoft.com/office/drawing/2014/main" id="{44C467CE-983D-C5C0-9B37-2F58E433FC5F}"/>
              </a:ext>
            </a:extLst>
          </p:cNvPr>
          <p:cNvSpPr txBox="1">
            <a:spLocks noGrp="1"/>
          </p:cNvSpPr>
          <p:nvPr>
            <p:ph type="title"/>
          </p:nvPr>
        </p:nvSpPr>
        <p:spPr bwMode="auto">
          <a:xfrm>
            <a:off x="1843088" y="1196975"/>
            <a:ext cx="41148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x-none" altLang="x-none">
              <a:sym typeface="Arial" panose="020B0604020202020204" pitchFamily="34" charset="0"/>
            </a:endParaRPr>
          </a:p>
        </p:txBody>
      </p:sp>
      <p:sp>
        <p:nvSpPr>
          <p:cNvPr id="1028" name="Google Shape;8;p1">
            <a:extLst>
              <a:ext uri="{FF2B5EF4-FFF2-40B4-BE49-F238E27FC236}">
                <a16:creationId xmlns="" xmlns:a16="http://schemas.microsoft.com/office/drawing/2014/main" id="{1AE968AB-993B-6E10-CFDD-D4234DCAA99D}"/>
              </a:ext>
            </a:extLst>
          </p:cNvPr>
          <p:cNvSpPr txBox="1">
            <a:spLocks noGrp="1"/>
          </p:cNvSpPr>
          <p:nvPr>
            <p:ph type="body" idx="1"/>
          </p:nvPr>
        </p:nvSpPr>
        <p:spPr bwMode="auto">
          <a:xfrm>
            <a:off x="1843088" y="1917700"/>
            <a:ext cx="4114800" cy="270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x-none" altLang="x-none">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ＭＳ Ｐゴシック" charset="0"/>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ＭＳ Ｐゴシック" charset="0"/>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ＭＳ Ｐゴシック" charset="0"/>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ＭＳ Ｐゴシック" charset="0"/>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ＭＳ Ｐゴシック" charset="0"/>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ＭＳ Ｐゴシック" charset="0"/>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90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2127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4C445EE8-FFC4-40C0-91B2-5C7F6638E019}"/>
              </a:ext>
            </a:extLst>
          </p:cNvPr>
          <p:cNvSpPr txBox="1"/>
          <p:nvPr/>
        </p:nvSpPr>
        <p:spPr>
          <a:xfrm>
            <a:off x="0" y="1825808"/>
            <a:ext cx="9144000" cy="1987724"/>
          </a:xfrm>
          <a:prstGeom prst="rect">
            <a:avLst/>
          </a:prstGeom>
          <a:noFill/>
        </p:spPr>
        <p:txBody>
          <a:bodyPr wrap="square" lIns="68579" tIns="34289" rIns="68579" bIns="34289" rtlCol="0">
            <a:spAutoFit/>
          </a:bodyPr>
          <a:lstStyle/>
          <a:p>
            <a:pPr algn="ctr" defTabSz="685783" eaLnBrk="1" fontAlgn="auto" hangingPunct="1">
              <a:spcBef>
                <a:spcPts val="450"/>
              </a:spcBef>
              <a:spcAft>
                <a:spcPts val="450"/>
              </a:spcAft>
              <a:buFont typeface="Arial"/>
              <a:buNone/>
            </a:pPr>
            <a:r>
              <a:rPr lang="en-US" sz="3600" b="1" dirty="0">
                <a:solidFill>
                  <a:srgbClr val="0070C0"/>
                </a:solidFill>
                <a:latin typeface="Arial"/>
                <a:ea typeface="Arial Unicode MS"/>
                <a:cs typeface="Arial"/>
                <a:sym typeface="Arial"/>
              </a:rPr>
              <a:t>QUÁN TRIỆT CÁC VĂN BẢN MỚI</a:t>
            </a:r>
          </a:p>
          <a:p>
            <a:pPr algn="ctr" defTabSz="685783" eaLnBrk="1" fontAlgn="auto" hangingPunct="1">
              <a:spcBef>
                <a:spcPts val="450"/>
              </a:spcBef>
              <a:spcAft>
                <a:spcPts val="450"/>
              </a:spcAft>
              <a:buFont typeface="Arial"/>
              <a:buNone/>
            </a:pPr>
            <a:r>
              <a:rPr lang="en-US" sz="3600" b="1" dirty="0">
                <a:solidFill>
                  <a:srgbClr val="0070C0"/>
                </a:solidFill>
                <a:latin typeface="Arial"/>
                <a:ea typeface="Arial Unicode MS"/>
                <a:cs typeface="Arial"/>
                <a:sym typeface="Arial"/>
              </a:rPr>
              <a:t>VỀ CÔNG TÁC KIỂM TRA, GIÁM SÁT,</a:t>
            </a:r>
          </a:p>
          <a:p>
            <a:pPr algn="ctr" defTabSz="685783" eaLnBrk="1" fontAlgn="auto" hangingPunct="1">
              <a:spcBef>
                <a:spcPts val="450"/>
              </a:spcBef>
              <a:spcAft>
                <a:spcPts val="450"/>
              </a:spcAft>
              <a:buFont typeface="Arial"/>
              <a:buNone/>
            </a:pPr>
            <a:r>
              <a:rPr lang="en-US" sz="3600" b="1" dirty="0">
                <a:solidFill>
                  <a:srgbClr val="0070C0"/>
                </a:solidFill>
                <a:latin typeface="Arial"/>
                <a:ea typeface="Arial Unicode MS"/>
                <a:cs typeface="Arial"/>
                <a:sym typeface="Arial"/>
              </a:rPr>
              <a:t>KỶ LUẬT CỦA ĐẢNG</a:t>
            </a:r>
            <a:endParaRPr lang="en-US" sz="3600" dirty="0">
              <a:solidFill>
                <a:srgbClr val="0070C0"/>
              </a:solidFill>
              <a:latin typeface="Arial"/>
              <a:ea typeface="Arial Unicode MS"/>
              <a:cs typeface="Arial"/>
              <a:sym typeface="Arial"/>
            </a:endParaRPr>
          </a:p>
        </p:txBody>
      </p:sp>
      <p:sp>
        <p:nvSpPr>
          <p:cNvPr id="8" name="TextBox 7">
            <a:extLst>
              <a:ext uri="{FF2B5EF4-FFF2-40B4-BE49-F238E27FC236}">
                <a16:creationId xmlns="" xmlns:a16="http://schemas.microsoft.com/office/drawing/2014/main" id="{77F04914-A9B3-BF7A-5F2D-590D9F36E960}"/>
              </a:ext>
            </a:extLst>
          </p:cNvPr>
          <p:cNvSpPr txBox="1"/>
          <p:nvPr/>
        </p:nvSpPr>
        <p:spPr>
          <a:xfrm>
            <a:off x="0" y="113737"/>
            <a:ext cx="9144000" cy="807914"/>
          </a:xfrm>
          <a:prstGeom prst="rect">
            <a:avLst/>
          </a:prstGeom>
          <a:noFill/>
        </p:spPr>
        <p:txBody>
          <a:bodyPr wrap="square" lIns="68579" tIns="34289" rIns="68579" bIns="34289" rtlCol="0">
            <a:spAutoFit/>
          </a:bodyPr>
          <a:lstStyle/>
          <a:p>
            <a:pPr algn="ctr" defTabSz="685783" eaLnBrk="1" fontAlgn="auto" hangingPunct="1">
              <a:spcBef>
                <a:spcPts val="0"/>
              </a:spcBef>
              <a:spcAft>
                <a:spcPts val="0"/>
              </a:spcAft>
              <a:buFont typeface="Arial"/>
              <a:buNone/>
            </a:pPr>
            <a:r>
              <a:rPr lang="en-US" sz="2400" b="1" dirty="0">
                <a:solidFill>
                  <a:srgbClr val="0070C0"/>
                </a:solidFill>
                <a:latin typeface="Calibri" pitchFamily="34" charset="0"/>
                <a:ea typeface="Arial Unicode MS"/>
                <a:cs typeface="Arial" pitchFamily="34" charset="0"/>
                <a:sym typeface="Arial"/>
              </a:rPr>
              <a:t>QUẬN ỦY GÒ VẤP</a:t>
            </a:r>
            <a:endParaRPr lang="en-US" sz="2400" b="1" spc="-75" dirty="0">
              <a:solidFill>
                <a:srgbClr val="0070C0"/>
              </a:solidFill>
              <a:latin typeface="Calibri" pitchFamily="34" charset="0"/>
              <a:ea typeface="Arial Unicode MS"/>
              <a:cs typeface="Arial" pitchFamily="34" charset="0"/>
              <a:sym typeface="Arial"/>
            </a:endParaRPr>
          </a:p>
          <a:p>
            <a:pPr algn="ctr" defTabSz="685783" eaLnBrk="1" fontAlgn="auto" hangingPunct="1">
              <a:spcBef>
                <a:spcPts val="0"/>
              </a:spcBef>
              <a:spcAft>
                <a:spcPts val="0"/>
              </a:spcAft>
              <a:buFont typeface="Arial"/>
              <a:buNone/>
            </a:pPr>
            <a:r>
              <a:rPr lang="en-US" sz="2400" b="1" dirty="0">
                <a:solidFill>
                  <a:srgbClr val="0070C0"/>
                </a:solidFill>
                <a:latin typeface="Calibri" pitchFamily="34" charset="0"/>
                <a:ea typeface="Arial Unicode MS"/>
                <a:cs typeface="Arial" pitchFamily="34" charset="0"/>
                <a:sym typeface="Arial"/>
              </a:rPr>
              <a:t>*</a:t>
            </a:r>
          </a:p>
        </p:txBody>
      </p:sp>
      <p:sp>
        <p:nvSpPr>
          <p:cNvPr id="9" name="TextBox 8">
            <a:extLst>
              <a:ext uri="{FF2B5EF4-FFF2-40B4-BE49-F238E27FC236}">
                <a16:creationId xmlns="" xmlns:a16="http://schemas.microsoft.com/office/drawing/2014/main" id="{62852669-1C54-0DB7-2C3A-26B6EAC28364}"/>
              </a:ext>
            </a:extLst>
          </p:cNvPr>
          <p:cNvSpPr txBox="1"/>
          <p:nvPr/>
        </p:nvSpPr>
        <p:spPr>
          <a:xfrm>
            <a:off x="0" y="784989"/>
            <a:ext cx="9144000" cy="992579"/>
          </a:xfrm>
          <a:prstGeom prst="rect">
            <a:avLst/>
          </a:prstGeom>
          <a:noFill/>
        </p:spPr>
        <p:txBody>
          <a:bodyPr wrap="square" lIns="68579" tIns="34289" rIns="68579" bIns="34289" rtlCol="0">
            <a:spAutoFit/>
          </a:bodyPr>
          <a:lstStyle/>
          <a:p>
            <a:pPr algn="ctr" defTabSz="685783" eaLnBrk="1" fontAlgn="auto" hangingPunct="1">
              <a:spcBef>
                <a:spcPts val="0"/>
              </a:spcBef>
              <a:spcAft>
                <a:spcPts val="0"/>
              </a:spcAft>
              <a:buFont typeface="Arial"/>
              <a:buNone/>
            </a:pPr>
            <a:r>
              <a:rPr lang="en-US" sz="6000" b="1" dirty="0">
                <a:solidFill>
                  <a:srgbClr val="FF0000"/>
                </a:solidFill>
                <a:latin typeface="Calibri" pitchFamily="34" charset="0"/>
                <a:ea typeface="Arial Unicode MS"/>
                <a:cs typeface="Arial" pitchFamily="34" charset="0"/>
                <a:sym typeface="Arial"/>
              </a:rPr>
              <a:t>HỘI NGHỊ</a:t>
            </a:r>
          </a:p>
        </p:txBody>
      </p:sp>
      <p:sp>
        <p:nvSpPr>
          <p:cNvPr id="10" name="TextBox 9">
            <a:extLst>
              <a:ext uri="{FF2B5EF4-FFF2-40B4-BE49-F238E27FC236}">
                <a16:creationId xmlns="" xmlns:a16="http://schemas.microsoft.com/office/drawing/2014/main" id="{9474909A-4B22-7E7A-52E7-9AD837391E29}"/>
              </a:ext>
            </a:extLst>
          </p:cNvPr>
          <p:cNvSpPr txBox="1"/>
          <p:nvPr/>
        </p:nvSpPr>
        <p:spPr>
          <a:xfrm>
            <a:off x="0" y="3869604"/>
            <a:ext cx="9144000" cy="438581"/>
          </a:xfrm>
          <a:prstGeom prst="rect">
            <a:avLst/>
          </a:prstGeom>
          <a:noFill/>
        </p:spPr>
        <p:txBody>
          <a:bodyPr wrap="square" lIns="68579" tIns="34289" rIns="68579" bIns="34289" rtlCol="0">
            <a:spAutoFit/>
          </a:bodyPr>
          <a:lstStyle/>
          <a:p>
            <a:pPr algn="ctr" defTabSz="685783" eaLnBrk="1" fontAlgn="auto" hangingPunct="1">
              <a:spcBef>
                <a:spcPts val="0"/>
              </a:spcBef>
              <a:spcAft>
                <a:spcPts val="0"/>
              </a:spcAft>
              <a:buFont typeface="Arial"/>
              <a:buNone/>
            </a:pPr>
            <a:r>
              <a:rPr lang="en-US" sz="2400" b="1" i="1" dirty="0" err="1">
                <a:solidFill>
                  <a:srgbClr val="FF0000"/>
                </a:solidFill>
                <a:latin typeface="Calibri" pitchFamily="34" charset="0"/>
                <a:ea typeface="Arial Unicode MS"/>
                <a:cs typeface="Times New Roman" pitchFamily="18" charset="0"/>
                <a:sym typeface="Arial"/>
              </a:rPr>
              <a:t>Gò</a:t>
            </a:r>
            <a:r>
              <a:rPr lang="en-US" sz="2400" b="1" i="1" dirty="0">
                <a:solidFill>
                  <a:srgbClr val="FF0000"/>
                </a:solidFill>
                <a:latin typeface="Calibri" pitchFamily="34" charset="0"/>
                <a:ea typeface="Arial Unicode MS"/>
                <a:cs typeface="Times New Roman" pitchFamily="18" charset="0"/>
                <a:sym typeface="Arial"/>
              </a:rPr>
              <a:t> </a:t>
            </a:r>
            <a:r>
              <a:rPr lang="en-US" sz="2400" b="1" i="1" dirty="0" err="1">
                <a:solidFill>
                  <a:srgbClr val="FF0000"/>
                </a:solidFill>
                <a:latin typeface="Calibri" pitchFamily="34" charset="0"/>
                <a:ea typeface="Arial Unicode MS"/>
                <a:cs typeface="Times New Roman" pitchFamily="18" charset="0"/>
                <a:sym typeface="Arial"/>
              </a:rPr>
              <a:t>Vấp</a:t>
            </a:r>
            <a:r>
              <a:rPr lang="en-US" sz="2400" b="1" i="1" dirty="0">
                <a:solidFill>
                  <a:srgbClr val="FF0000"/>
                </a:solidFill>
                <a:latin typeface="Calibri" pitchFamily="34" charset="0"/>
                <a:ea typeface="Arial Unicode MS"/>
                <a:cs typeface="Times New Roman" pitchFamily="18" charset="0"/>
                <a:sym typeface="Arial"/>
              </a:rPr>
              <a:t>, </a:t>
            </a:r>
            <a:r>
              <a:rPr lang="en-US" sz="2400" b="1" i="1" dirty="0" err="1">
                <a:solidFill>
                  <a:srgbClr val="FF0000"/>
                </a:solidFill>
                <a:latin typeface="Calibri" pitchFamily="34" charset="0"/>
                <a:ea typeface="Arial Unicode MS"/>
                <a:cs typeface="Times New Roman" pitchFamily="18" charset="0"/>
                <a:sym typeface="Arial"/>
              </a:rPr>
              <a:t>ngày</a:t>
            </a:r>
            <a:r>
              <a:rPr lang="en-US" sz="2400" b="1" i="1" dirty="0">
                <a:solidFill>
                  <a:srgbClr val="FF0000"/>
                </a:solidFill>
                <a:latin typeface="Calibri" pitchFamily="34" charset="0"/>
                <a:ea typeface="Arial Unicode MS"/>
                <a:cs typeface="Times New Roman" pitchFamily="18" charset="0"/>
                <a:sym typeface="Arial"/>
              </a:rPr>
              <a:t> 26 </a:t>
            </a:r>
            <a:r>
              <a:rPr lang="en-US" sz="2400" b="1" i="1" dirty="0" err="1">
                <a:solidFill>
                  <a:srgbClr val="FF0000"/>
                </a:solidFill>
                <a:latin typeface="Calibri" pitchFamily="34" charset="0"/>
                <a:ea typeface="Arial Unicode MS"/>
                <a:cs typeface="Times New Roman" pitchFamily="18" charset="0"/>
                <a:sym typeface="Arial"/>
              </a:rPr>
              <a:t>tháng</a:t>
            </a:r>
            <a:r>
              <a:rPr lang="en-US" sz="2400" b="1" i="1" dirty="0">
                <a:solidFill>
                  <a:srgbClr val="FF0000"/>
                </a:solidFill>
                <a:latin typeface="Calibri" pitchFamily="34" charset="0"/>
                <a:ea typeface="Arial Unicode MS"/>
                <a:cs typeface="Times New Roman" pitchFamily="18" charset="0"/>
                <a:sym typeface="Arial"/>
              </a:rPr>
              <a:t> 5 </a:t>
            </a:r>
            <a:r>
              <a:rPr lang="en-US" sz="2400" b="1" i="1" dirty="0" err="1">
                <a:solidFill>
                  <a:srgbClr val="FF0000"/>
                </a:solidFill>
                <a:latin typeface="Calibri" pitchFamily="34" charset="0"/>
                <a:ea typeface="Arial Unicode MS"/>
                <a:cs typeface="Times New Roman" pitchFamily="18" charset="0"/>
                <a:sym typeface="Arial"/>
              </a:rPr>
              <a:t>năm</a:t>
            </a:r>
            <a:r>
              <a:rPr lang="en-US" sz="2400" b="1" i="1" dirty="0">
                <a:solidFill>
                  <a:srgbClr val="FF0000"/>
                </a:solidFill>
                <a:latin typeface="Calibri" pitchFamily="34" charset="0"/>
                <a:ea typeface="Arial Unicode MS"/>
                <a:cs typeface="Times New Roman" pitchFamily="18" charset="0"/>
                <a:sym typeface="Arial"/>
              </a:rPr>
              <a:t> 2023</a:t>
            </a:r>
          </a:p>
        </p:txBody>
      </p:sp>
    </p:spTree>
    <p:extLst>
      <p:ext uri="{BB962C8B-B14F-4D97-AF65-F5344CB8AC3E}">
        <p14:creationId xmlns:p14="http://schemas.microsoft.com/office/powerpoint/2010/main" xmlns="" val="26791840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Google Shape;400;p28">
            <a:extLst>
              <a:ext uri="{FF2B5EF4-FFF2-40B4-BE49-F238E27FC236}">
                <a16:creationId xmlns="" xmlns:a16="http://schemas.microsoft.com/office/drawing/2014/main" id="{4E73AB84-E2B3-7A3D-225C-6F3FAB88BF3E}"/>
              </a:ext>
            </a:extLst>
          </p:cNvPr>
          <p:cNvSpPr>
            <a:spLocks noChangeArrowheads="1"/>
          </p:cNvSpPr>
          <p:nvPr/>
        </p:nvSpPr>
        <p:spPr bwMode="auto">
          <a:xfrm>
            <a:off x="228600" y="1733550"/>
            <a:ext cx="8001000" cy="3505200"/>
          </a:xfrm>
          <a:custGeom>
            <a:avLst/>
            <a:gdLst>
              <a:gd name="T0" fmla="*/ 1636674928 w 285750"/>
              <a:gd name="T1" fmla="*/ 41915703 h 136125"/>
              <a:gd name="T2" fmla="*/ 2147483646 w 285750"/>
              <a:gd name="T3" fmla="*/ 57623480 h 136125"/>
              <a:gd name="T4" fmla="*/ 1719741660 w 285750"/>
              <a:gd name="T5" fmla="*/ 27932524 h 136125"/>
              <a:gd name="T6" fmla="*/ 1104580652 w 285750"/>
              <a:gd name="T7" fmla="*/ 85556003 h 136125"/>
              <a:gd name="T8" fmla="*/ 1266235096 w 285750"/>
              <a:gd name="T9" fmla="*/ 101280388 h 136125"/>
              <a:gd name="T10" fmla="*/ 2147483646 w 285750"/>
              <a:gd name="T11" fmla="*/ 129212912 h 136125"/>
              <a:gd name="T12" fmla="*/ 2147483646 w 285750"/>
              <a:gd name="T13" fmla="*/ 137954630 h 136125"/>
              <a:gd name="T14" fmla="*/ 1603000588 w 285750"/>
              <a:gd name="T15" fmla="*/ 197319315 h 136125"/>
              <a:gd name="T16" fmla="*/ 2147483646 w 285750"/>
              <a:gd name="T17" fmla="*/ 232235124 h 136125"/>
              <a:gd name="T18" fmla="*/ 1524412456 w 285750"/>
              <a:gd name="T19" fmla="*/ 132713168 h 136125"/>
              <a:gd name="T20" fmla="*/ 1715241500 w 285750"/>
              <a:gd name="T21" fmla="*/ 225251838 h 136125"/>
              <a:gd name="T22" fmla="*/ 1605239692 w 285750"/>
              <a:gd name="T23" fmla="*/ 136196197 h 136125"/>
              <a:gd name="T24" fmla="*/ 1964462444 w 285750"/>
              <a:gd name="T25" fmla="*/ 218268527 h 136125"/>
              <a:gd name="T26" fmla="*/ 2147483646 w 285750"/>
              <a:gd name="T27" fmla="*/ 165887153 h 136125"/>
              <a:gd name="T28" fmla="*/ 2147483646 w 285750"/>
              <a:gd name="T29" fmla="*/ 412088255 h 136125"/>
              <a:gd name="T30" fmla="*/ 2147483646 w 285750"/>
              <a:gd name="T31" fmla="*/ 487177918 h 136125"/>
              <a:gd name="T32" fmla="*/ 1744437660 w 285750"/>
              <a:gd name="T33" fmla="*/ 529092952 h 136125"/>
              <a:gd name="T34" fmla="*/ 1237038964 w 285750"/>
              <a:gd name="T35" fmla="*/ 527334519 h 136125"/>
              <a:gd name="T36" fmla="*/ 2147483646 w 285750"/>
              <a:gd name="T37" fmla="*/ 633856961 h 136125"/>
              <a:gd name="T38" fmla="*/ 2147483646 w 285750"/>
              <a:gd name="T39" fmla="*/ 663547917 h 136125"/>
              <a:gd name="T40" fmla="*/ 2147483646 w 285750"/>
              <a:gd name="T41" fmla="*/ 745603149 h 136125"/>
              <a:gd name="T42" fmla="*/ 2147483646 w 285750"/>
              <a:gd name="T43" fmla="*/ 817209783 h 136125"/>
              <a:gd name="T44" fmla="*/ 2147483646 w 285750"/>
              <a:gd name="T45" fmla="*/ 1014512437 h 136125"/>
              <a:gd name="T46" fmla="*/ 2147483646 w 285750"/>
              <a:gd name="T47" fmla="*/ 1129758701 h 136125"/>
              <a:gd name="T48" fmla="*/ 2147483646 w 285750"/>
              <a:gd name="T49" fmla="*/ 1215331931 h 136125"/>
              <a:gd name="T50" fmla="*/ 2147483646 w 285750"/>
              <a:gd name="T51" fmla="*/ 1426616760 h 136125"/>
              <a:gd name="T52" fmla="*/ 2147483646 w 285750"/>
              <a:gd name="T53" fmla="*/ 1424875581 h 136125"/>
              <a:gd name="T54" fmla="*/ 2147483646 w 285750"/>
              <a:gd name="T55" fmla="*/ 1487723913 h 136125"/>
              <a:gd name="T56" fmla="*/ 2147483646 w 285750"/>
              <a:gd name="T57" fmla="*/ 1526138691 h 136125"/>
              <a:gd name="T58" fmla="*/ 1735459292 w 285750"/>
              <a:gd name="T59" fmla="*/ 1926019245 h 136125"/>
              <a:gd name="T60" fmla="*/ 2147483646 w 285750"/>
              <a:gd name="T61" fmla="*/ 197319315 h 136125"/>
              <a:gd name="T62" fmla="*/ 2147483646 w 285750"/>
              <a:gd name="T63" fmla="*/ 181594955 h 136125"/>
              <a:gd name="T64" fmla="*/ 2147483646 w 285750"/>
              <a:gd name="T65" fmla="*/ 333515460 h 136125"/>
              <a:gd name="T66" fmla="*/ 2147483646 w 285750"/>
              <a:gd name="T67" fmla="*/ 419070871 h 136125"/>
              <a:gd name="T68" fmla="*/ 2147483646 w 285750"/>
              <a:gd name="T69" fmla="*/ 684497155 h 136125"/>
              <a:gd name="T70" fmla="*/ 2147483646 w 285750"/>
              <a:gd name="T71" fmla="*/ 660371878 h 136125"/>
              <a:gd name="T72" fmla="*/ 2147483646 w 285750"/>
              <a:gd name="T73" fmla="*/ 948164492 h 136125"/>
              <a:gd name="T74" fmla="*/ 2147483646 w 285750"/>
              <a:gd name="T75" fmla="*/ 1473757317 h 136125"/>
              <a:gd name="T76" fmla="*/ 2147483646 w 285750"/>
              <a:gd name="T77" fmla="*/ 935939745 h 136125"/>
              <a:gd name="T78" fmla="*/ 2147483646 w 285750"/>
              <a:gd name="T79" fmla="*/ 984838734 h 136125"/>
              <a:gd name="T80" fmla="*/ 2147483646 w 285750"/>
              <a:gd name="T81" fmla="*/ 1189140587 h 136125"/>
              <a:gd name="T82" fmla="*/ 2147483646 w 285750"/>
              <a:gd name="T83" fmla="*/ 810227141 h 136125"/>
              <a:gd name="T84" fmla="*/ 2147483646 w 285750"/>
              <a:gd name="T85" fmla="*/ 426071409 h 136125"/>
              <a:gd name="T86" fmla="*/ 2147483646 w 285750"/>
              <a:gd name="T87" fmla="*/ 319548890 h 136125"/>
              <a:gd name="T88" fmla="*/ 2147483646 w 285750"/>
              <a:gd name="T89" fmla="*/ 122229601 h 136125"/>
              <a:gd name="T90" fmla="*/ 2147483646 w 285750"/>
              <a:gd name="T91" fmla="*/ 1615194924 h 136125"/>
              <a:gd name="T92" fmla="*/ 2147483646 w 285750"/>
              <a:gd name="T93" fmla="*/ 1761874663 h 136125"/>
              <a:gd name="T94" fmla="*/ 2147483646 w 285750"/>
              <a:gd name="T95" fmla="*/ 2133463998 h 136125"/>
              <a:gd name="T96" fmla="*/ 1360518908 w 285750"/>
              <a:gd name="T97" fmla="*/ 185094568 h 136125"/>
              <a:gd name="T98" fmla="*/ 534333604 w 285750"/>
              <a:gd name="T99" fmla="*/ 157161993 h 136125"/>
              <a:gd name="T100" fmla="*/ 105523264 w 285750"/>
              <a:gd name="T101" fmla="*/ 317807710 h 136125"/>
              <a:gd name="T102" fmla="*/ 489419812 w 285750"/>
              <a:gd name="T103" fmla="*/ 333515460 h 136125"/>
              <a:gd name="T104" fmla="*/ 590464840 w 285750"/>
              <a:gd name="T105" fmla="*/ 502902252 h 136125"/>
              <a:gd name="T106" fmla="*/ 559029576 w 285750"/>
              <a:gd name="T107" fmla="*/ 815451350 h 136125"/>
              <a:gd name="T108" fmla="*/ 1353779644 w 285750"/>
              <a:gd name="T109" fmla="*/ 2020316297 h 136125"/>
              <a:gd name="T110" fmla="*/ 1526651560 w 285750"/>
              <a:gd name="T111" fmla="*/ 2147483646 h 136125"/>
              <a:gd name="T112" fmla="*/ 1751176924 w 285750"/>
              <a:gd name="T113" fmla="*/ 1899828571 h 136125"/>
              <a:gd name="T114" fmla="*/ 1461563908 w 285750"/>
              <a:gd name="T115" fmla="*/ 1182157945 h 136125"/>
              <a:gd name="T116" fmla="*/ 839664028 w 285750"/>
              <a:gd name="T117" fmla="*/ 883557727 h 136125"/>
              <a:gd name="T118" fmla="*/ 1290931096 w 285750"/>
              <a:gd name="T119" fmla="*/ 729896017 h 136125"/>
              <a:gd name="T120" fmla="*/ 1495238276 w 285750"/>
              <a:gd name="T121" fmla="*/ 591941284 h 136125"/>
              <a:gd name="T122" fmla="*/ 1706263132 w 285750"/>
              <a:gd name="T123" fmla="*/ 384155732 h 136125"/>
              <a:gd name="T124" fmla="*/ 1299909464 w 285750"/>
              <a:gd name="T125" fmla="*/ 396380479 h 136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750"/>
              <a:gd name="T190" fmla="*/ 0 h 136125"/>
              <a:gd name="T191" fmla="*/ 285750 w 285750"/>
              <a:gd name="T192" fmla="*/ 136125 h 1361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750" h="136125" extrusionOk="0">
                <a:moveTo>
                  <a:pt x="74830" y="1313"/>
                </a:moveTo>
                <a:lnTo>
                  <a:pt x="74352" y="1330"/>
                </a:lnTo>
                <a:lnTo>
                  <a:pt x="74864" y="1330"/>
                </a:lnTo>
                <a:lnTo>
                  <a:pt x="74830" y="1313"/>
                </a:lnTo>
                <a:close/>
                <a:moveTo>
                  <a:pt x="77830" y="1739"/>
                </a:move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0716" y="2659"/>
                </a:lnTo>
                <a:lnTo>
                  <a:pt x="181023" y="2659"/>
                </a:lnTo>
                <a:lnTo>
                  <a:pt x="180818" y="2250"/>
                </a:lnTo>
                <a:lnTo>
                  <a:pt x="178466" y="2045"/>
                </a:lnTo>
                <a:close/>
                <a:moveTo>
                  <a:pt x="75068" y="3170"/>
                </a:moveTo>
                <a:lnTo>
                  <a:pt x="74870" y="3225"/>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870" y="3225"/>
                </a:lnTo>
                <a:close/>
                <a:moveTo>
                  <a:pt x="74352" y="3375"/>
                </a:move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557" y="2659"/>
                </a:lnTo>
                <a:lnTo>
                  <a:pt x="182148" y="2557"/>
                </a:lnTo>
                <a:close/>
                <a:moveTo>
                  <a:pt x="64739" y="2557"/>
                </a:moveTo>
                <a:lnTo>
                  <a:pt x="63614" y="2864"/>
                </a:lnTo>
                <a:lnTo>
                  <a:pt x="64023" y="2864"/>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568" y="2864"/>
                </a:lnTo>
                <a:lnTo>
                  <a:pt x="132750" y="2455"/>
                </a:lnTo>
                <a:lnTo>
                  <a:pt x="131318" y="2455"/>
                </a:lnTo>
                <a:lnTo>
                  <a:pt x="131932" y="2250"/>
                </a:lnTo>
                <a:lnTo>
                  <a:pt x="131114" y="2250"/>
                </a:lnTo>
                <a:close/>
                <a:moveTo>
                  <a:pt x="66682" y="4398"/>
                </a:moveTo>
                <a:lnTo>
                  <a:pt x="66784" y="4500"/>
                </a:lnTo>
                <a:lnTo>
                  <a:pt x="66477" y="4500"/>
                </a:lnTo>
                <a:lnTo>
                  <a:pt x="67091" y="4705"/>
                </a:lnTo>
                <a:lnTo>
                  <a:pt x="66784" y="4705"/>
                </a:lnTo>
                <a:lnTo>
                  <a:pt x="68232" y="4795"/>
                </a:lnTo>
                <a:lnTo>
                  <a:pt x="68625" y="4500"/>
                </a:lnTo>
                <a:lnTo>
                  <a:pt x="66682" y="4398"/>
                </a:lnTo>
                <a:close/>
                <a:moveTo>
                  <a:pt x="68232" y="4795"/>
                </a:moveTo>
                <a:lnTo>
                  <a:pt x="68216" y="4807"/>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79159" y="716"/>
                </a:lnTo>
                <a:lnTo>
                  <a:pt x="77011" y="716"/>
                </a:lnTo>
                <a:lnTo>
                  <a:pt x="77727" y="818"/>
                </a:lnTo>
                <a:lnTo>
                  <a:pt x="73841" y="1023"/>
                </a:lnTo>
                <a:lnTo>
                  <a:pt x="73943" y="1125"/>
                </a:lnTo>
                <a:lnTo>
                  <a:pt x="74864" y="1023"/>
                </a:lnTo>
                <a:lnTo>
                  <a:pt x="74250" y="1125"/>
                </a:lnTo>
                <a:lnTo>
                  <a:pt x="75989" y="1125"/>
                </a:lnTo>
                <a:lnTo>
                  <a:pt x="74659" y="1227"/>
                </a:lnTo>
                <a:lnTo>
                  <a:pt x="74830" y="1313"/>
                </a:lnTo>
                <a:lnTo>
                  <a:pt x="77216" y="1227"/>
                </a:lnTo>
                <a:lnTo>
                  <a:pt x="74557" y="1534"/>
                </a:lnTo>
                <a:lnTo>
                  <a:pt x="78034" y="1330"/>
                </a:lnTo>
                <a:lnTo>
                  <a:pt x="75784" y="1739"/>
                </a:lnTo>
                <a:lnTo>
                  <a:pt x="78341" y="1636"/>
                </a:lnTo>
                <a:lnTo>
                  <a:pt x="77830" y="1739"/>
                </a:lnTo>
                <a:lnTo>
                  <a:pt x="81818" y="1125"/>
                </a:lnTo>
                <a:lnTo>
                  <a:pt x="80386" y="1534"/>
                </a:lnTo>
                <a:lnTo>
                  <a:pt x="81409" y="1534"/>
                </a:lnTo>
                <a:lnTo>
                  <a:pt x="77523" y="1943"/>
                </a:lnTo>
                <a:lnTo>
                  <a:pt x="78648" y="2352"/>
                </a:lnTo>
                <a:lnTo>
                  <a:pt x="75375" y="2045"/>
                </a:lnTo>
                <a:lnTo>
                  <a:pt x="75375" y="2352"/>
                </a:lnTo>
                <a:lnTo>
                  <a:pt x="76193" y="2761"/>
                </a:lnTo>
                <a:lnTo>
                  <a:pt x="75682" y="2761"/>
                </a:lnTo>
                <a:lnTo>
                  <a:pt x="77216" y="2864"/>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284" y="4807"/>
                </a:lnTo>
                <a:lnTo>
                  <a:pt x="71898" y="4705"/>
                </a:lnTo>
                <a:lnTo>
                  <a:pt x="71898" y="4807"/>
                </a:lnTo>
                <a:lnTo>
                  <a:pt x="75784" y="4807"/>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7136" y="409"/>
                </a:lnTo>
                <a:lnTo>
                  <a:pt x="88466" y="205"/>
                </a:lnTo>
                <a:lnTo>
                  <a:pt x="84682" y="205"/>
                </a:lnTo>
                <a:lnTo>
                  <a:pt x="84989" y="409"/>
                </a:lnTo>
                <a:lnTo>
                  <a:pt x="82739" y="205"/>
                </a:lnTo>
                <a:lnTo>
                  <a:pt x="83352" y="409"/>
                </a:lnTo>
                <a:lnTo>
                  <a:pt x="81102" y="205"/>
                </a:lnTo>
                <a:close/>
                <a:moveTo>
                  <a:pt x="62898" y="4909"/>
                </a:moveTo>
                <a:lnTo>
                  <a:pt x="63205" y="5011"/>
                </a:lnTo>
                <a:lnTo>
                  <a:pt x="63205" y="4909"/>
                </a:lnTo>
                <a:lnTo>
                  <a:pt x="62898" y="4909"/>
                </a:lnTo>
                <a:close/>
                <a:moveTo>
                  <a:pt x="55227" y="3989"/>
                </a:moveTo>
                <a:lnTo>
                  <a:pt x="55330" y="4091"/>
                </a:lnTo>
                <a:lnTo>
                  <a:pt x="50318" y="5011"/>
                </a:lnTo>
                <a:lnTo>
                  <a:pt x="50523" y="5011"/>
                </a:lnTo>
                <a:lnTo>
                  <a:pt x="50318" y="5216"/>
                </a:lnTo>
                <a:lnTo>
                  <a:pt x="51545" y="5011"/>
                </a:lnTo>
                <a:lnTo>
                  <a:pt x="51443" y="5318"/>
                </a:lnTo>
                <a:lnTo>
                  <a:pt x="54102" y="4500"/>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2489" y="5216"/>
                </a:lnTo>
                <a:lnTo>
                  <a:pt x="61875" y="5420"/>
                </a:lnTo>
                <a:lnTo>
                  <a:pt x="64125" y="5420"/>
                </a:lnTo>
                <a:lnTo>
                  <a:pt x="62898" y="5625"/>
                </a:lnTo>
                <a:lnTo>
                  <a:pt x="63102" y="5727"/>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2420" y="5727"/>
                </a:lnTo>
                <a:lnTo>
                  <a:pt x="212318" y="5523"/>
                </a:lnTo>
                <a:lnTo>
                  <a:pt x="209148" y="5011"/>
                </a:lnTo>
                <a:close/>
                <a:moveTo>
                  <a:pt x="65148" y="5932"/>
                </a:moveTo>
                <a:lnTo>
                  <a:pt x="65966" y="6239"/>
                </a:lnTo>
                <a:lnTo>
                  <a:pt x="66989" y="5932"/>
                </a:lnTo>
                <a:lnTo>
                  <a:pt x="65148"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4534" y="8182"/>
                </a:lnTo>
                <a:lnTo>
                  <a:pt x="64739" y="7773"/>
                </a:lnTo>
                <a:lnTo>
                  <a:pt x="65352" y="7773"/>
                </a:lnTo>
                <a:lnTo>
                  <a:pt x="68011" y="6852"/>
                </a:lnTo>
                <a:close/>
                <a:moveTo>
                  <a:pt x="216716" y="8182"/>
                </a:moveTo>
                <a:lnTo>
                  <a:pt x="217227" y="8489"/>
                </a:lnTo>
                <a:lnTo>
                  <a:pt x="217330" y="8182"/>
                </a:lnTo>
                <a:lnTo>
                  <a:pt x="216716"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lnTo>
                  <a:pt x="62080" y="6852"/>
                </a:lnTo>
                <a:close/>
                <a:moveTo>
                  <a:pt x="47250" y="6443"/>
                </a:moveTo>
                <a:lnTo>
                  <a:pt x="47148" y="6852"/>
                </a:lnTo>
                <a:lnTo>
                  <a:pt x="43977" y="8386"/>
                </a:lnTo>
                <a:lnTo>
                  <a:pt x="44284" y="8386"/>
                </a:lnTo>
                <a:lnTo>
                  <a:pt x="44898" y="8693"/>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637" y="9901"/>
                </a:lnTo>
                <a:lnTo>
                  <a:pt x="18920" y="9818"/>
                </a:lnTo>
                <a:close/>
                <a:moveTo>
                  <a:pt x="137352" y="10125"/>
                </a:move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227" y="7875"/>
                </a:lnTo>
                <a:lnTo>
                  <a:pt x="54614" y="7773"/>
                </a:lnTo>
                <a:lnTo>
                  <a:pt x="53591" y="8080"/>
                </a:lnTo>
                <a:lnTo>
                  <a:pt x="53693" y="7977"/>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568" y="12784"/>
                </a:lnTo>
                <a:lnTo>
                  <a:pt x="6852" y="12886"/>
                </a:lnTo>
                <a:lnTo>
                  <a:pt x="7261" y="12682"/>
                </a:lnTo>
                <a:lnTo>
                  <a:pt x="6341" y="12682"/>
                </a:lnTo>
                <a:lnTo>
                  <a:pt x="6034" y="12989"/>
                </a:lnTo>
                <a:lnTo>
                  <a:pt x="6034" y="13193"/>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8341" y="8898"/>
                </a:lnTo>
                <a:lnTo>
                  <a:pt x="76500" y="8898"/>
                </a:lnTo>
                <a:lnTo>
                  <a:pt x="77011" y="8591"/>
                </a:lnTo>
                <a:lnTo>
                  <a:pt x="75886" y="9000"/>
                </a:lnTo>
                <a:lnTo>
                  <a:pt x="76398" y="8693"/>
                </a:lnTo>
                <a:lnTo>
                  <a:pt x="76091" y="8693"/>
                </a:lnTo>
                <a:lnTo>
                  <a:pt x="76807" y="8386"/>
                </a:lnTo>
                <a:lnTo>
                  <a:pt x="75580" y="8591"/>
                </a:lnTo>
                <a:lnTo>
                  <a:pt x="76500" y="8182"/>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2398" y="1125"/>
                </a:lnTo>
                <a:lnTo>
                  <a:pt x="107898" y="818"/>
                </a:lnTo>
                <a:lnTo>
                  <a:pt x="112500" y="409"/>
                </a:lnTo>
                <a:lnTo>
                  <a:pt x="106977" y="205"/>
                </a:lnTo>
                <a:lnTo>
                  <a:pt x="110352" y="0"/>
                </a:lnTo>
                <a:lnTo>
                  <a:pt x="103500" y="0"/>
                </a:lnTo>
                <a:close/>
                <a:moveTo>
                  <a:pt x="5114" y="22807"/>
                </a:move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5" y="23625"/>
                </a:lnTo>
                <a:close/>
                <a:moveTo>
                  <a:pt x="102" y="24034"/>
                </a:move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875" y="30170"/>
                </a:lnTo>
                <a:lnTo>
                  <a:pt x="25466" y="28534"/>
                </a:lnTo>
                <a:lnTo>
                  <a:pt x="23830" y="27920"/>
                </a:lnTo>
                <a:close/>
                <a:moveTo>
                  <a:pt x="25875" y="30170"/>
                </a:moveTo>
                <a:lnTo>
                  <a:pt x="25875" y="30273"/>
                </a:lnTo>
                <a:lnTo>
                  <a:pt x="25977" y="30170"/>
                </a:lnTo>
                <a:lnTo>
                  <a:pt x="25875" y="30170"/>
                </a:lnTo>
                <a:close/>
                <a:moveTo>
                  <a:pt x="72102" y="30989"/>
                </a:moveTo>
                <a:lnTo>
                  <a:pt x="72146" y="31003"/>
                </a:lnTo>
                <a:lnTo>
                  <a:pt x="72205" y="30989"/>
                </a:lnTo>
                <a:lnTo>
                  <a:pt x="72102" y="30989"/>
                </a:lnTo>
                <a:close/>
                <a:moveTo>
                  <a:pt x="25568" y="31398"/>
                </a:moveTo>
                <a:lnTo>
                  <a:pt x="25364" y="31500"/>
                </a:lnTo>
                <a:lnTo>
                  <a:pt x="25466" y="31398"/>
                </a:lnTo>
                <a:lnTo>
                  <a:pt x="25568" y="31398"/>
                </a:lnTo>
                <a:close/>
                <a:moveTo>
                  <a:pt x="80386" y="31500"/>
                </a:move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409" y="32114"/>
                </a:lnTo>
                <a:lnTo>
                  <a:pt x="81920" y="31091"/>
                </a:lnTo>
                <a:lnTo>
                  <a:pt x="81511" y="31398"/>
                </a:lnTo>
                <a:lnTo>
                  <a:pt x="81920" y="30682"/>
                </a:lnTo>
                <a:lnTo>
                  <a:pt x="81205" y="31193"/>
                </a:lnTo>
                <a:lnTo>
                  <a:pt x="81307" y="30784"/>
                </a:lnTo>
                <a:lnTo>
                  <a:pt x="81102" y="30784"/>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lnTo>
                  <a:pt x="80693"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lnTo>
                  <a:pt x="243409"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375" y="38557"/>
                </a:lnTo>
                <a:lnTo>
                  <a:pt x="146761" y="38455"/>
                </a:lnTo>
                <a:lnTo>
                  <a:pt x="146045" y="38864"/>
                </a:lnTo>
                <a:lnTo>
                  <a:pt x="147580" y="37841"/>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5250" y="31602"/>
                </a:lnTo>
                <a:close/>
                <a:moveTo>
                  <a:pt x="144000" y="38864"/>
                </a:moveTo>
                <a:lnTo>
                  <a:pt x="144000" y="38864"/>
                </a:lnTo>
                <a:close/>
                <a:moveTo>
                  <a:pt x="144000" y="38864"/>
                </a:moveTo>
                <a:lnTo>
                  <a:pt x="144000" y="38864"/>
                </a:lnTo>
                <a:close/>
                <a:moveTo>
                  <a:pt x="131011" y="37943"/>
                </a:moveTo>
                <a:lnTo>
                  <a:pt x="131011" y="38250"/>
                </a:lnTo>
                <a:lnTo>
                  <a:pt x="131216" y="39580"/>
                </a:lnTo>
                <a:lnTo>
                  <a:pt x="132136" y="39682"/>
                </a:lnTo>
                <a:lnTo>
                  <a:pt x="132136" y="37943"/>
                </a:lnTo>
                <a:lnTo>
                  <a:pt x="131011"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lnTo>
                  <a:pt x="238909"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lnTo>
                  <a:pt x="236455" y="45307"/>
                </a:lnTo>
                <a:close/>
                <a:moveTo>
                  <a:pt x="49602" y="49398"/>
                </a:moveTo>
                <a:lnTo>
                  <a:pt x="49705" y="49500"/>
                </a:lnTo>
                <a:lnTo>
                  <a:pt x="49655" y="49401"/>
                </a:lnTo>
                <a:lnTo>
                  <a:pt x="49602" y="49398"/>
                </a:lnTo>
                <a:close/>
                <a:moveTo>
                  <a:pt x="53489" y="53386"/>
                </a:move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lnTo>
                  <a:pt x="46432" y="57886"/>
                </a:lnTo>
                <a:close/>
                <a:moveTo>
                  <a:pt x="176216" y="59114"/>
                </a:moveTo>
                <a:lnTo>
                  <a:pt x="176216" y="59114"/>
                </a:lnTo>
                <a:close/>
                <a:moveTo>
                  <a:pt x="52057" y="56250"/>
                </a:moveTo>
                <a:lnTo>
                  <a:pt x="49193" y="57170"/>
                </a:lnTo>
                <a:lnTo>
                  <a:pt x="49091" y="57375"/>
                </a:lnTo>
                <a:lnTo>
                  <a:pt x="48682" y="57580"/>
                </a:lnTo>
                <a:lnTo>
                  <a:pt x="48989" y="57477"/>
                </a:lnTo>
                <a:lnTo>
                  <a:pt x="48989" y="57682"/>
                </a:lnTo>
                <a:lnTo>
                  <a:pt x="51443" y="56761"/>
                </a:lnTo>
                <a:lnTo>
                  <a:pt x="51239" y="56966"/>
                </a:lnTo>
                <a:lnTo>
                  <a:pt x="54205" y="57886"/>
                </a:lnTo>
                <a:lnTo>
                  <a:pt x="54307" y="58500"/>
                </a:lnTo>
                <a:lnTo>
                  <a:pt x="55330" y="58807"/>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close/>
                <a:moveTo>
                  <a:pt x="48989" y="64227"/>
                </a:moveTo>
                <a:lnTo>
                  <a:pt x="48989" y="64330"/>
                </a:lnTo>
                <a:lnTo>
                  <a:pt x="49091" y="64432"/>
                </a:lnTo>
                <a:lnTo>
                  <a:pt x="48989" y="64227"/>
                </a:lnTo>
                <a:close/>
                <a:moveTo>
                  <a:pt x="44182" y="66375"/>
                </a:moveTo>
                <a:lnTo>
                  <a:pt x="44386" y="66477"/>
                </a:lnTo>
                <a:lnTo>
                  <a:pt x="44284" y="66375"/>
                </a:lnTo>
                <a:lnTo>
                  <a:pt x="44182"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close/>
                <a:moveTo>
                  <a:pt x="232670" y="66170"/>
                </a:moveTo>
                <a:lnTo>
                  <a:pt x="233693" y="67398"/>
                </a:lnTo>
                <a:lnTo>
                  <a:pt x="233693" y="66580"/>
                </a:lnTo>
                <a:lnTo>
                  <a:pt x="233080" y="66170"/>
                </a:lnTo>
                <a:lnTo>
                  <a:pt x="232670" y="66170"/>
                </a:lnTo>
                <a:close/>
                <a:moveTo>
                  <a:pt x="222750" y="67705"/>
                </a:move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545" y="83352"/>
                </a:lnTo>
                <a:lnTo>
                  <a:pt x="240443" y="83352"/>
                </a:lnTo>
                <a:close/>
                <a:moveTo>
                  <a:pt x="240852" y="82943"/>
                </a:moveTo>
                <a:lnTo>
                  <a:pt x="240545" y="83352"/>
                </a:lnTo>
                <a:lnTo>
                  <a:pt x="240750" y="83557"/>
                </a:lnTo>
                <a:lnTo>
                  <a:pt x="241261" y="83455"/>
                </a:lnTo>
                <a:lnTo>
                  <a:pt x="241670" y="83557"/>
                </a:lnTo>
                <a:lnTo>
                  <a:pt x="241977" y="83455"/>
                </a:lnTo>
                <a:lnTo>
                  <a:pt x="242898" y="83966"/>
                </a:lnTo>
                <a:lnTo>
                  <a:pt x="241568" y="82943"/>
                </a:lnTo>
                <a:lnTo>
                  <a:pt x="240852"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lnTo>
                  <a:pt x="210580"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lnTo>
                  <a:pt x="227761"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lnTo>
                  <a:pt x="235432" y="88466"/>
                </a:lnTo>
                <a:close/>
                <a:moveTo>
                  <a:pt x="230932" y="88364"/>
                </a:moveTo>
                <a:lnTo>
                  <a:pt x="230727" y="88568"/>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966" y="8489"/>
                </a:lnTo>
                <a:lnTo>
                  <a:pt x="172636" y="8489"/>
                </a:lnTo>
                <a:lnTo>
                  <a:pt x="175193" y="9205"/>
                </a:lnTo>
                <a:lnTo>
                  <a:pt x="172432" y="8898"/>
                </a:lnTo>
                <a:lnTo>
                  <a:pt x="172432" y="8693"/>
                </a:lnTo>
                <a:lnTo>
                  <a:pt x="172227" y="8591"/>
                </a:lnTo>
                <a:lnTo>
                  <a:pt x="172227" y="8182"/>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46455" y="10636"/>
                </a:lnTo>
                <a:lnTo>
                  <a:pt x="146045" y="10841"/>
                </a:lnTo>
                <a:lnTo>
                  <a:pt x="145841" y="10636"/>
                </a:lnTo>
                <a:lnTo>
                  <a:pt x="145841" y="10534"/>
                </a:lnTo>
                <a:lnTo>
                  <a:pt x="145227" y="10432"/>
                </a:lnTo>
                <a:lnTo>
                  <a:pt x="145739" y="10330"/>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227" y="66989"/>
                </a:lnTo>
                <a:lnTo>
                  <a:pt x="109739" y="67909"/>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295" y="58398"/>
                </a:lnTo>
                <a:lnTo>
                  <a:pt x="156375" y="56761"/>
                </a:lnTo>
                <a:lnTo>
                  <a:pt x="155966" y="56557"/>
                </a:lnTo>
                <a:lnTo>
                  <a:pt x="155659" y="56148"/>
                </a:lnTo>
                <a:lnTo>
                  <a:pt x="155864" y="55432"/>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4000" y="10330"/>
                </a:lnTo>
                <a:lnTo>
                  <a:pt x="233795" y="10432"/>
                </a:lnTo>
                <a:lnTo>
                  <a:pt x="230523" y="1043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989" y="5523"/>
                </a:lnTo>
                <a:lnTo>
                  <a:pt x="191966" y="4909"/>
                </a:lnTo>
                <a:lnTo>
                  <a:pt x="191966" y="5114"/>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659" y="115466"/>
                </a:lnTo>
                <a:lnTo>
                  <a:pt x="272352" y="115466"/>
                </a:lnTo>
                <a:close/>
                <a:moveTo>
                  <a:pt x="246959" y="123166"/>
                </a:moveTo>
                <a:lnTo>
                  <a:pt x="246901" y="123224"/>
                </a:lnTo>
                <a:lnTo>
                  <a:pt x="246959" y="123166"/>
                </a:lnTo>
                <a:close/>
                <a:moveTo>
                  <a:pt x="246901" y="123224"/>
                </a:moveTo>
                <a:lnTo>
                  <a:pt x="246886" y="123239"/>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4784" y="124159"/>
                </a:lnTo>
                <a:lnTo>
                  <a:pt x="264580" y="124261"/>
                </a:lnTo>
                <a:lnTo>
                  <a:pt x="264375" y="124261"/>
                </a:lnTo>
                <a:lnTo>
                  <a:pt x="264375" y="124364"/>
                </a:lnTo>
                <a:lnTo>
                  <a:pt x="260489" y="126102"/>
                </a:lnTo>
                <a:lnTo>
                  <a:pt x="260591" y="126000"/>
                </a:lnTo>
                <a:lnTo>
                  <a:pt x="259466" y="126818"/>
                </a:lnTo>
                <a:lnTo>
                  <a:pt x="259670" y="126818"/>
                </a:lnTo>
                <a:lnTo>
                  <a:pt x="259364" y="126920"/>
                </a:lnTo>
                <a:lnTo>
                  <a:pt x="259568" y="126920"/>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6114" y="124875"/>
                </a:lnTo>
                <a:lnTo>
                  <a:pt x="266011" y="124670"/>
                </a:lnTo>
                <a:lnTo>
                  <a:pt x="265909" y="124670"/>
                </a:lnTo>
                <a:lnTo>
                  <a:pt x="269284" y="122318"/>
                </a:lnTo>
                <a:lnTo>
                  <a:pt x="268875" y="122420"/>
                </a:lnTo>
                <a:lnTo>
                  <a:pt x="269080" y="122318"/>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8114" y="133875"/>
                </a:lnTo>
                <a:lnTo>
                  <a:pt x="68830"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1068" y="9409"/>
                </a:lnTo>
                <a:lnTo>
                  <a:pt x="21273" y="9307"/>
                </a:lnTo>
                <a:lnTo>
                  <a:pt x="20455" y="9511"/>
                </a:lnTo>
                <a:lnTo>
                  <a:pt x="20761" y="9614"/>
                </a:lnTo>
                <a:lnTo>
                  <a:pt x="20148" y="9818"/>
                </a:lnTo>
                <a:lnTo>
                  <a:pt x="20045" y="9818"/>
                </a:lnTo>
                <a:lnTo>
                  <a:pt x="20455" y="9614"/>
                </a:lnTo>
                <a:lnTo>
                  <a:pt x="18637" y="9901"/>
                </a:lnTo>
                <a:lnTo>
                  <a:pt x="13295" y="11455"/>
                </a:lnTo>
                <a:lnTo>
                  <a:pt x="13398" y="11455"/>
                </a:lnTo>
                <a:lnTo>
                  <a:pt x="13193" y="11557"/>
                </a:lnTo>
                <a:lnTo>
                  <a:pt x="14011" y="12273"/>
                </a:lnTo>
                <a:lnTo>
                  <a:pt x="13909" y="12682"/>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5727" y="17489"/>
                </a:lnTo>
                <a:lnTo>
                  <a:pt x="5830" y="17489"/>
                </a:lnTo>
                <a:lnTo>
                  <a:pt x="5420" y="17693"/>
                </a:lnTo>
                <a:lnTo>
                  <a:pt x="5625" y="17693"/>
                </a:lnTo>
                <a:lnTo>
                  <a:pt x="5318" y="17898"/>
                </a:lnTo>
                <a:lnTo>
                  <a:pt x="5420" y="17898"/>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136" y="18409"/>
                </a:lnTo>
                <a:lnTo>
                  <a:pt x="5625" y="18511"/>
                </a:lnTo>
                <a:lnTo>
                  <a:pt x="5625" y="18307"/>
                </a:lnTo>
                <a:lnTo>
                  <a:pt x="4807" y="18614"/>
                </a:lnTo>
                <a:lnTo>
                  <a:pt x="5011" y="18614"/>
                </a:lnTo>
                <a:lnTo>
                  <a:pt x="5011" y="19227"/>
                </a:lnTo>
                <a:lnTo>
                  <a:pt x="7466" y="18511"/>
                </a:lnTo>
                <a:lnTo>
                  <a:pt x="5727" y="19943"/>
                </a:lnTo>
                <a:lnTo>
                  <a:pt x="5932" y="19943"/>
                </a:lnTo>
                <a:lnTo>
                  <a:pt x="5011" y="20352"/>
                </a:lnTo>
                <a:lnTo>
                  <a:pt x="6750" y="20045"/>
                </a:lnTo>
                <a:lnTo>
                  <a:pt x="7159" y="20352"/>
                </a:lnTo>
                <a:lnTo>
                  <a:pt x="8386" y="20045"/>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3170" y="22909"/>
                </a:lnTo>
                <a:lnTo>
                  <a:pt x="2864" y="23011"/>
                </a:lnTo>
                <a:lnTo>
                  <a:pt x="2966" y="22909"/>
                </a:lnTo>
                <a:lnTo>
                  <a:pt x="1120" y="23634"/>
                </a:lnTo>
                <a:lnTo>
                  <a:pt x="1023" y="23830"/>
                </a:lnTo>
                <a:lnTo>
                  <a:pt x="2276" y="23472"/>
                </a:lnTo>
                <a:lnTo>
                  <a:pt x="3886" y="23114"/>
                </a:lnTo>
                <a:lnTo>
                  <a:pt x="3682" y="23318"/>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5568" y="23830"/>
                </a:lnTo>
                <a:lnTo>
                  <a:pt x="26182" y="23318"/>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227" y="127023"/>
                </a:lnTo>
                <a:lnTo>
                  <a:pt x="64023" y="126614"/>
                </a:lnTo>
                <a:lnTo>
                  <a:pt x="64023" y="127023"/>
                </a:lnTo>
                <a:lnTo>
                  <a:pt x="63409" y="127125"/>
                </a:lnTo>
                <a:lnTo>
                  <a:pt x="63614" y="127432"/>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70364" y="133466"/>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659" y="60852"/>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5920" y="49295"/>
                </a:lnTo>
                <a:lnTo>
                  <a:pt x="46023" y="48989"/>
                </a:lnTo>
                <a:lnTo>
                  <a:pt x="45307" y="49091"/>
                </a:lnTo>
                <a:lnTo>
                  <a:pt x="47557" y="48477"/>
                </a:lnTo>
                <a:lnTo>
                  <a:pt x="47455" y="48989"/>
                </a:lnTo>
                <a:lnTo>
                  <a:pt x="47966" y="48784"/>
                </a:lnTo>
                <a:lnTo>
                  <a:pt x="47966" y="48886"/>
                </a:lnTo>
                <a:lnTo>
                  <a:pt x="48477" y="48580"/>
                </a:lnTo>
                <a:lnTo>
                  <a:pt x="48170" y="48886"/>
                </a:lnTo>
                <a:lnTo>
                  <a:pt x="48886" y="48784"/>
                </a:lnTo>
                <a:lnTo>
                  <a:pt x="49602" y="48886"/>
                </a:lnTo>
                <a:lnTo>
                  <a:pt x="49500" y="4909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045" y="37432"/>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1795" y="31091"/>
                </a:lnTo>
                <a:lnTo>
                  <a:pt x="70875" y="30784"/>
                </a:lnTo>
                <a:lnTo>
                  <a:pt x="72102" y="30784"/>
                </a:lnTo>
                <a:lnTo>
                  <a:pt x="72818" y="29966"/>
                </a:lnTo>
                <a:lnTo>
                  <a:pt x="70568" y="29966"/>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8136" y="20557"/>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CEDB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p>
            <a:endParaRPr lang="x-none"/>
          </a:p>
        </p:txBody>
      </p:sp>
      <p:sp>
        <p:nvSpPr>
          <p:cNvPr id="18434" name="Google Shape;411;p28">
            <a:extLst>
              <a:ext uri="{FF2B5EF4-FFF2-40B4-BE49-F238E27FC236}">
                <a16:creationId xmlns="" xmlns:a16="http://schemas.microsoft.com/office/drawing/2014/main" id="{DB1B3BCB-4338-236B-7516-B397387931AC}"/>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A0E59C3-7B83-6743-BBD1-258018C6BD2D}" type="slidenum">
              <a:rPr lang="en-US" altLang="x-none" sz="1000">
                <a:solidFill>
                  <a:srgbClr val="FFFFFF"/>
                </a:solidFill>
                <a:latin typeface="Arvo" charset="0"/>
                <a:sym typeface="Arvo" charset="0"/>
              </a:rPr>
              <a:pPr>
                <a:buFont typeface="Arial" panose="020B0604020202020204" pitchFamily="34" charset="0"/>
                <a:buNone/>
              </a:pPr>
              <a:t>10</a:t>
            </a:fld>
            <a:endParaRPr lang="en-US" altLang="x-none" sz="1000">
              <a:solidFill>
                <a:srgbClr val="FFFFFF"/>
              </a:solidFill>
              <a:latin typeface="Arvo" charset="0"/>
              <a:sym typeface="Arvo" charset="0"/>
            </a:endParaRPr>
          </a:p>
        </p:txBody>
      </p:sp>
      <p:grpSp>
        <p:nvGrpSpPr>
          <p:cNvPr id="18435" name="Group 6">
            <a:extLst>
              <a:ext uri="{FF2B5EF4-FFF2-40B4-BE49-F238E27FC236}">
                <a16:creationId xmlns="" xmlns:a16="http://schemas.microsoft.com/office/drawing/2014/main" id="{81023F10-6FB8-656C-7D8D-BE12EE5F5B1C}"/>
              </a:ext>
            </a:extLst>
          </p:cNvPr>
          <p:cNvGrpSpPr>
            <a:grpSpLocks/>
          </p:cNvGrpSpPr>
          <p:nvPr/>
        </p:nvGrpSpPr>
        <p:grpSpPr bwMode="auto">
          <a:xfrm>
            <a:off x="0" y="136525"/>
            <a:ext cx="6283325" cy="777875"/>
            <a:chOff x="1591322" y="3867150"/>
            <a:chExt cx="5396518" cy="595161"/>
          </a:xfrm>
        </p:grpSpPr>
        <p:sp>
          <p:nvSpPr>
            <p:cNvPr id="15" name="Google Shape;1718;p51">
              <a:extLst>
                <a:ext uri="{FF2B5EF4-FFF2-40B4-BE49-F238E27FC236}">
                  <a16:creationId xmlns="" xmlns:a16="http://schemas.microsoft.com/office/drawing/2014/main" id="{02FF3F1C-5F03-014B-8327-B9DF094EA0F3}"/>
                </a:ext>
              </a:extLst>
            </p:cNvPr>
            <p:cNvSpPr>
              <a:spLocks noChangeArrowheads="1"/>
            </p:cNvSpPr>
            <p:nvPr/>
          </p:nvSpPr>
          <p:spPr bwMode="auto">
            <a:xfrm>
              <a:off x="1600867" y="3867150"/>
              <a:ext cx="5386973" cy="595161"/>
            </a:xfrm>
            <a:custGeom>
              <a:avLst/>
              <a:gdLst>
                <a:gd name="T0" fmla="*/ 0 w 1658"/>
                <a:gd name="T1" fmla="*/ 0 h 384"/>
                <a:gd name="T2" fmla="*/ 1658 w 1658"/>
                <a:gd name="T3" fmla="*/ 384 h 384"/>
              </a:gdLst>
              <a:ahLst/>
              <a:cxnLst/>
              <a:rect l="T0" t="T1" r="T2" b="T3"/>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chemeClr val="accent5">
                <a:lumMod val="9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sp>
          <p:nvSpPr>
            <p:cNvPr id="16" name="Google Shape;1719;p51">
              <a:extLst>
                <a:ext uri="{FF2B5EF4-FFF2-40B4-BE49-F238E27FC236}">
                  <a16:creationId xmlns="" xmlns:a16="http://schemas.microsoft.com/office/drawing/2014/main" id="{05889530-68A0-2182-A1AE-C23E121526D3}"/>
                </a:ext>
              </a:extLst>
            </p:cNvPr>
            <p:cNvSpPr>
              <a:spLocks noChangeArrowheads="1"/>
            </p:cNvSpPr>
            <p:nvPr/>
          </p:nvSpPr>
          <p:spPr bwMode="auto">
            <a:xfrm>
              <a:off x="1591322" y="4155014"/>
              <a:ext cx="638093" cy="304868"/>
            </a:xfrm>
            <a:custGeom>
              <a:avLst/>
              <a:gdLst>
                <a:gd name="T0" fmla="*/ 0 w 196"/>
                <a:gd name="T1" fmla="*/ 0 h 197"/>
                <a:gd name="T2" fmla="*/ 196 w 196"/>
                <a:gd name="T3" fmla="*/ 197 h 197"/>
              </a:gdLst>
              <a:ahLst/>
              <a:cxnLst/>
              <a:rect l="T0" t="T1" r="T2" b="T3"/>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accent5">
                <a:lumMod val="5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grpSp>
      <p:sp>
        <p:nvSpPr>
          <p:cNvPr id="18436" name="Google Shape;298;p17">
            <a:extLst>
              <a:ext uri="{FF2B5EF4-FFF2-40B4-BE49-F238E27FC236}">
                <a16:creationId xmlns="" xmlns:a16="http://schemas.microsoft.com/office/drawing/2014/main" id="{A30406CF-9224-49EB-84BA-3CD803EC6D49}"/>
              </a:ext>
            </a:extLst>
          </p:cNvPr>
          <p:cNvSpPr txBox="1">
            <a:spLocks/>
          </p:cNvSpPr>
          <p:nvPr/>
        </p:nvSpPr>
        <p:spPr bwMode="auto">
          <a:xfrm>
            <a:off x="519113" y="247650"/>
            <a:ext cx="598805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en-US" altLang="x-none" sz="2400" b="1" dirty="0">
                <a:solidFill>
                  <a:srgbClr val="7030A0"/>
                </a:solidFill>
                <a:latin typeface="Times New Roman" panose="02020603050405020304" pitchFamily="18" charset="0"/>
                <a:cs typeface="Times New Roman" panose="02020603050405020304" pitchFamily="18" charset="0"/>
              </a:rPr>
              <a:t>II- </a:t>
            </a:r>
            <a:r>
              <a:rPr lang="x-none" sz="2400" b="1" kern="0" dirty="0">
                <a:solidFill>
                  <a:srgbClr val="7030A0"/>
                </a:solidFill>
                <a:effectLst/>
                <a:latin typeface="Arial" panose="020B0604020202020204" pitchFamily="34" charset="0"/>
                <a:ea typeface="Times New Roman" panose="02020603050405020304" pitchFamily="18" charset="0"/>
              </a:rPr>
              <a:t>BƯỚC TIẾN HÀNH</a:t>
            </a:r>
            <a:r>
              <a:rPr lang="x-none" sz="2400" dirty="0">
                <a:solidFill>
                  <a:srgbClr val="7030A0"/>
                </a:solidFill>
                <a:effectLst/>
              </a:rPr>
              <a:t> </a:t>
            </a:r>
            <a:endParaRPr lang="vi-VN" altLang="x-none" sz="2400" dirty="0">
              <a:solidFill>
                <a:srgbClr val="7030A0"/>
              </a:solidFill>
              <a:latin typeface="Times New Roman" panose="02020603050405020304" pitchFamily="18" charset="0"/>
              <a:cs typeface="Times New Roman" panose="02020603050405020304" pitchFamily="18" charset="0"/>
              <a:sym typeface="Arvo" charset="0"/>
            </a:endParaRPr>
          </a:p>
        </p:txBody>
      </p:sp>
      <p:sp>
        <p:nvSpPr>
          <p:cNvPr id="2" name="Rectangle 1">
            <a:extLst>
              <a:ext uri="{FF2B5EF4-FFF2-40B4-BE49-F238E27FC236}">
                <a16:creationId xmlns="" xmlns:a16="http://schemas.microsoft.com/office/drawing/2014/main" id="{6B8BA5DA-29C6-92AB-2A83-CC3BAC1A1DBD}"/>
              </a:ext>
            </a:extLst>
          </p:cNvPr>
          <p:cNvSpPr>
            <a:spLocks noChangeArrowheads="1"/>
          </p:cNvSpPr>
          <p:nvPr/>
        </p:nvSpPr>
        <p:spPr bwMode="auto">
          <a:xfrm>
            <a:off x="357188" y="1003300"/>
            <a:ext cx="76200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FFC000"/>
                </a:solidFill>
              </a:rPr>
              <a:t>1. Đoàn giám sát hoặc đại diện đoàn giám sát triển khai quyết định, kế hoạch giám sát, thống nhất lịch làm việc với đối tượng giám sát và đại diện tổ chức đảng quản lý đảng viên. Yêu cầu đối tượng giám sát chuẩn bị báo cáo theo đề cương gợi ý, cung cấp các hồ sơ, tài liệu; các tổ chức, cá nhân có liên quan phối hợp thực hiện</a:t>
            </a:r>
            <a:r>
              <a:rPr lang="x-none" sz="2000" b="1" dirty="0">
                <a:solidFill>
                  <a:srgbClr val="FFC000"/>
                </a:solidFill>
                <a:effectLst/>
              </a:rPr>
              <a:t> </a:t>
            </a:r>
            <a:r>
              <a:rPr lang="x-none" sz="2000" b="1" dirty="0">
                <a:solidFill>
                  <a:srgbClr val="FFC000"/>
                </a:solidFill>
              </a:rPr>
              <a:t>.</a:t>
            </a:r>
          </a:p>
        </p:txBody>
      </p:sp>
      <p:sp>
        <p:nvSpPr>
          <p:cNvPr id="10" name="Rectangle 9">
            <a:extLst>
              <a:ext uri="{FF2B5EF4-FFF2-40B4-BE49-F238E27FC236}">
                <a16:creationId xmlns="" xmlns:a16="http://schemas.microsoft.com/office/drawing/2014/main" id="{AB0A0D5D-EA99-AAF7-620F-63392C892339}"/>
              </a:ext>
            </a:extLst>
          </p:cNvPr>
          <p:cNvSpPr>
            <a:spLocks noChangeArrowheads="1"/>
          </p:cNvSpPr>
          <p:nvPr/>
        </p:nvSpPr>
        <p:spPr bwMode="auto">
          <a:xfrm>
            <a:off x="312738" y="2651125"/>
            <a:ext cx="76200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ClrTx/>
              <a:buNone/>
            </a:pPr>
            <a:r>
              <a:rPr lang="x-none" sz="2000" b="1" dirty="0">
                <a:solidFill>
                  <a:srgbClr val="0070C0"/>
                </a:solidFill>
              </a:rPr>
              <a:t>2. Đối tượng giám sát báo cáo bằng văn bản và các hồ sơ, tài liệu có liên quan gửi cấp uỷ, ban thường vụ cấp uỷ (qua đoàn giám sát).</a:t>
            </a:r>
          </a:p>
          <a:p>
            <a:pPr algn="just">
              <a:buClrTx/>
              <a:buFontTx/>
              <a:buNone/>
            </a:pPr>
            <a:endParaRPr lang="en-US" altLang="x-none" sz="2400" dirty="0">
              <a:solidFill>
                <a:srgbClr val="0000FF"/>
              </a:solidFill>
              <a:cs typeface="Times New Roman" panose="02020603050405020304" pitchFamily="18" charset="0"/>
            </a:endParaRPr>
          </a:p>
        </p:txBody>
      </p:sp>
      <p:sp>
        <p:nvSpPr>
          <p:cNvPr id="11" name="Rectangle 10">
            <a:extLst>
              <a:ext uri="{FF2B5EF4-FFF2-40B4-BE49-F238E27FC236}">
                <a16:creationId xmlns="" xmlns:a16="http://schemas.microsoft.com/office/drawing/2014/main" id="{B5A66015-FF26-3965-1CD1-B13A1B4D1244}"/>
              </a:ext>
            </a:extLst>
          </p:cNvPr>
          <p:cNvSpPr>
            <a:spLocks noChangeArrowheads="1"/>
          </p:cNvSpPr>
          <p:nvPr/>
        </p:nvSpPr>
        <p:spPr bwMode="auto">
          <a:xfrm>
            <a:off x="292100" y="3778250"/>
            <a:ext cx="7620000"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rgbClr val="FF0000"/>
                </a:solidFill>
              </a:rPr>
              <a:t>3. Đoàn giám sát nghiên cứu báo cáo, hồ sơ, tài liệu nhận được; trường hợp cần thiết thì làm việc với đối tượng giám sát và các tổ chức, cá nhân có liên quan để thẩm tra, xác minh những nội dung cần làm rõ.</a:t>
            </a:r>
            <a:r>
              <a:rPr lang="x-none" sz="2000" b="1" dirty="0">
                <a:solidFill>
                  <a:srgbClr val="FF0000"/>
                </a:solidFill>
                <a:effectLst/>
              </a:rPr>
              <a:t> </a:t>
            </a:r>
            <a:endParaRPr lang="x-none" sz="2000" b="1" dirty="0">
              <a:solidFill>
                <a:srgbClr val="FF0000"/>
              </a:solidFill>
            </a:endParaRPr>
          </a:p>
          <a:p>
            <a:pPr algn="just" eaLnBrk="1" hangingPunct="1">
              <a:buClrTx/>
              <a:buFontTx/>
              <a:buNone/>
            </a:pPr>
            <a:endParaRPr lang="en-US" altLang="x-none" sz="2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xmlns="" val="40387999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Google Shape;209;p15">
            <a:extLst>
              <a:ext uri="{FF2B5EF4-FFF2-40B4-BE49-F238E27FC236}">
                <a16:creationId xmlns="" xmlns:a16="http://schemas.microsoft.com/office/drawing/2014/main" id="{3E39D428-5231-DA31-3C81-9B6DCC9EB53D}"/>
              </a:ext>
            </a:extLst>
          </p:cNvPr>
          <p:cNvSpPr txBox="1">
            <a:spLocks noGrp="1"/>
          </p:cNvSpPr>
          <p:nvPr>
            <p:ph type="ctrTitle" idx="4294967295"/>
          </p:nvPr>
        </p:nvSpPr>
        <p:spPr>
          <a:xfrm>
            <a:off x="609600" y="57150"/>
            <a:ext cx="7772400" cy="684213"/>
          </a:xfrm>
        </p:spPr>
        <p:txBody>
          <a:bodyPr/>
          <a:lstStyle/>
          <a:p>
            <a:r>
              <a:rPr lang="en-US" altLang="x-none" sz="2400" b="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II- </a:t>
            </a:r>
            <a:r>
              <a:rPr lang="x-none" sz="2400" b="1" kern="0" dirty="0">
                <a:solidFill>
                  <a:srgbClr val="FF0000"/>
                </a:solidFill>
                <a:effectLst/>
                <a:latin typeface="Times New Roman" panose="02020603050405020304" pitchFamily="18" charset="0"/>
                <a:ea typeface="Times New Roman" panose="02020603050405020304" pitchFamily="18" charset="0"/>
              </a:rPr>
              <a:t>BƯỚC TIẾN HÀNH</a:t>
            </a:r>
            <a:r>
              <a:rPr lang="x-none" sz="2400" b="1" dirty="0">
                <a:solidFill>
                  <a:srgbClr val="FF0000"/>
                </a:solidFill>
                <a:effectLst/>
              </a:rPr>
              <a:t> </a:t>
            </a:r>
            <a:endParaRPr lang="en-US" altLang="x-none" sz="2400" b="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3" name="Google Shape;210;p15">
            <a:extLst>
              <a:ext uri="{FF2B5EF4-FFF2-40B4-BE49-F238E27FC236}">
                <a16:creationId xmlns="" xmlns:a16="http://schemas.microsoft.com/office/drawing/2014/main" id="{B98A0BA7-3818-7859-2F39-487472973B92}"/>
              </a:ext>
            </a:extLst>
          </p:cNvPr>
          <p:cNvSpPr txBox="1">
            <a:spLocks noGrp="1"/>
          </p:cNvSpPr>
          <p:nvPr>
            <p:ph type="subTitle" idx="4294967295"/>
          </p:nvPr>
        </p:nvSpPr>
        <p:spPr>
          <a:xfrm>
            <a:off x="402771" y="815680"/>
            <a:ext cx="7239000" cy="457200"/>
          </a:xfrm>
        </p:spPr>
        <p:txBody>
          <a:bodyPr/>
          <a:lstStyle/>
          <a:p>
            <a:pPr marL="0" indent="0">
              <a:buNone/>
            </a:pPr>
            <a:r>
              <a:rPr lang="x-none" sz="2000" b="1" dirty="0">
                <a:solidFill>
                  <a:srgbClr val="0070C0"/>
                </a:solidFill>
              </a:rPr>
              <a:t>4. Tổ chức hội nghị thông qua dự thảo báo cáo kết quả giám sát (tổ chức đảng là đối tượng giám sát hoặc trực tiếp quản lý đảng viên được giám sát tổ chức, chủ trì và ghi biên bản hội nghị).</a:t>
            </a:r>
            <a:r>
              <a:rPr lang="x-none" sz="2000" b="1" dirty="0">
                <a:solidFill>
                  <a:srgbClr val="0070C0"/>
                </a:solidFill>
                <a:effectLst/>
              </a:rPr>
              <a:t> </a:t>
            </a:r>
            <a:endParaRPr lang="en-US" altLang="x-none" sz="2000" b="1"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BC46D796-2287-21EC-FBD3-0B4B2A04BE75}"/>
              </a:ext>
            </a:extLst>
          </p:cNvPr>
          <p:cNvSpPr txBox="1">
            <a:spLocks noGrp="1"/>
          </p:cNvSpPr>
          <p:nvPr>
            <p:ph type="body" idx="4294967295"/>
          </p:nvPr>
        </p:nvSpPr>
        <p:spPr>
          <a:xfrm>
            <a:off x="402771" y="2179078"/>
            <a:ext cx="7696200" cy="792162"/>
          </a:xfrm>
        </p:spPr>
        <p:txBody>
          <a:bodyPr/>
          <a:lstStyle/>
          <a:p>
            <a:pPr marL="0" indent="0" algn="just">
              <a:buNone/>
            </a:pPr>
            <a:r>
              <a:rPr lang="x-none" sz="2000" b="1" dirty="0">
                <a:solidFill>
                  <a:srgbClr val="00B050"/>
                </a:solidFill>
              </a:rPr>
              <a:t>5. Đoàn giám sát tiếp tục thẩm tra, xác minh những nội dung chưa rõ hoặc có ý kiến khác nhau (nếu có); hoàn chỉnh dự thảo báo cáo kết quả giám sát; xin ý kiến uỷ ban kiểm tra cấp uỷ cùng cấp </a:t>
            </a:r>
            <a:endParaRPr lang="en-US" altLang="x-none" sz="2000" b="1" dirty="0">
              <a:solidFill>
                <a:srgbClr val="00B05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4340" name="Google Shape;213;p15">
            <a:extLst>
              <a:ext uri="{FF2B5EF4-FFF2-40B4-BE49-F238E27FC236}">
                <a16:creationId xmlns="" xmlns:a16="http://schemas.microsoft.com/office/drawing/2014/main" id="{A4CF9936-85AF-9DC4-CF3D-0C09A3CA56A3}"/>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47A4247-EB4B-774D-898E-78E8C3582CCB}" type="slidenum">
              <a:rPr lang="en-US" altLang="x-none" sz="1200">
                <a:solidFill>
                  <a:srgbClr val="A1BECC"/>
                </a:solidFill>
                <a:latin typeface="Nixie One" charset="0"/>
                <a:sym typeface="Nixie One" charset="0"/>
              </a:rPr>
              <a:pPr>
                <a:buFont typeface="Arial" panose="020B0604020202020204" pitchFamily="34" charset="0"/>
                <a:buNone/>
              </a:pPr>
              <a:t>11</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3A3BCB9B-50E4-E95C-E1AE-C510D8849213}"/>
              </a:ext>
            </a:extLst>
          </p:cNvPr>
          <p:cNvSpPr txBox="1">
            <a:spLocks/>
          </p:cNvSpPr>
          <p:nvPr/>
        </p:nvSpPr>
        <p:spPr bwMode="auto">
          <a:xfrm>
            <a:off x="410547" y="3535657"/>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chemeClr val="accent3">
                    <a:lumMod val="50000"/>
                  </a:schemeClr>
                </a:solidFill>
              </a:rPr>
              <a:t>6. Đoàn giám sát phối hợp văn phòng cấp uỷ báo cáo thường trực cấp uỷ quyết định thời gian tổ chức hội nghị cấp uỷ </a:t>
            </a:r>
            <a:r>
              <a:rPr lang="x-none" sz="2000" b="1" dirty="0">
                <a:solidFill>
                  <a:schemeClr val="accent3">
                    <a:lumMod val="50000"/>
                  </a:schemeClr>
                </a:solidFill>
                <a:effectLst/>
              </a:rPr>
              <a:t>…</a:t>
            </a:r>
            <a:endParaRPr lang="en-US" altLang="x-none" sz="20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29116168"/>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Google Shape;209;p15">
            <a:extLst>
              <a:ext uri="{FF2B5EF4-FFF2-40B4-BE49-F238E27FC236}">
                <a16:creationId xmlns="" xmlns:a16="http://schemas.microsoft.com/office/drawing/2014/main" id="{0D2BE4E6-431A-B3DD-B920-F72C08605EF2}"/>
              </a:ext>
            </a:extLst>
          </p:cNvPr>
          <p:cNvSpPr txBox="1">
            <a:spLocks noGrp="1"/>
          </p:cNvSpPr>
          <p:nvPr>
            <p:ph type="ctrTitle" idx="4294967295"/>
          </p:nvPr>
        </p:nvSpPr>
        <p:spPr>
          <a:xfrm>
            <a:off x="388938" y="-55578"/>
            <a:ext cx="7772400" cy="684213"/>
          </a:xfrm>
        </p:spPr>
        <p:txBody>
          <a:bodyPr/>
          <a:lstStyle/>
          <a:p>
            <a:pPr>
              <a:lnSpc>
                <a:spcPts val="1170"/>
              </a:lnSpc>
            </a:pPr>
            <a:r>
              <a:rPr lang="x-none" sz="2400" b="1" kern="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III- BƯỚC KẾT THÚC</a:t>
            </a:r>
            <a:endParaRPr lang="x-none" sz="2400"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63" name="Google Shape;210;p15">
            <a:extLst>
              <a:ext uri="{FF2B5EF4-FFF2-40B4-BE49-F238E27FC236}">
                <a16:creationId xmlns="" xmlns:a16="http://schemas.microsoft.com/office/drawing/2014/main" id="{176E6D46-B0F9-FBB7-2C30-32D1FC391459}"/>
              </a:ext>
            </a:extLst>
          </p:cNvPr>
          <p:cNvSpPr txBox="1">
            <a:spLocks noGrp="1"/>
          </p:cNvSpPr>
          <p:nvPr>
            <p:ph type="subTitle" idx="4294967295"/>
          </p:nvPr>
        </p:nvSpPr>
        <p:spPr>
          <a:xfrm>
            <a:off x="381000" y="590550"/>
            <a:ext cx="7543800" cy="457200"/>
          </a:xfrm>
        </p:spPr>
        <p:txBody>
          <a:bodyPr/>
          <a:lstStyle/>
          <a:p>
            <a:pPr marL="0" indent="0">
              <a:buNone/>
            </a:pPr>
            <a:r>
              <a:rPr lang="x-none" sz="2000" b="1" dirty="0">
                <a:solidFill>
                  <a:srgbClr val="C00000"/>
                </a:solidFill>
              </a:rPr>
              <a:t>1. Tổ chức hội nghị ban thường vụ cấp uỷ hoặc cấp uỷ xem xét, kết luận</a:t>
            </a:r>
            <a:r>
              <a:rPr lang="x-none" sz="2000" b="1" dirty="0">
                <a:solidFill>
                  <a:srgbClr val="C00000"/>
                </a:solidFill>
                <a:effectLst/>
              </a:rPr>
              <a:t> </a:t>
            </a:r>
            <a:endParaRPr lang="en-US" altLang="x-none" sz="2000" b="1"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395E0190-CD58-3291-F069-EADFBB7A037E}"/>
              </a:ext>
            </a:extLst>
          </p:cNvPr>
          <p:cNvSpPr txBox="1">
            <a:spLocks noGrp="1"/>
          </p:cNvSpPr>
          <p:nvPr>
            <p:ph type="body" idx="4294967295"/>
          </p:nvPr>
        </p:nvSpPr>
        <p:spPr>
          <a:xfrm>
            <a:off x="381000" y="1246188"/>
            <a:ext cx="7696200" cy="792162"/>
          </a:xfrm>
        </p:spPr>
        <p:txBody>
          <a:bodyPr/>
          <a:lstStyle/>
          <a:p>
            <a:pPr marL="0" indent="0" algn="just">
              <a:buNone/>
            </a:pPr>
            <a:r>
              <a:rPr lang="x-none" sz="2000" b="1" dirty="0">
                <a:solidFill>
                  <a:srgbClr val="7030A0"/>
                </a:solidFill>
              </a:rPr>
              <a:t>2. Đoàn giám sát hoàn chỉnh báo cáo kết quả giám sát, phối hợp với văn phòng cấp uỷ dự thảo thông báo kết luận, trình thường trực cấp uỷ ký, ban hành</a:t>
            </a:r>
            <a:r>
              <a:rPr lang="x-none" sz="2000" b="1" dirty="0">
                <a:solidFill>
                  <a:srgbClr val="7030A0"/>
                </a:solidFill>
                <a:effectLst/>
              </a:rPr>
              <a:t> </a:t>
            </a:r>
            <a:endParaRPr lang="en-US" altLang="x-none" sz="2000" b="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6388" name="Google Shape;213;p15">
            <a:extLst>
              <a:ext uri="{FF2B5EF4-FFF2-40B4-BE49-F238E27FC236}">
                <a16:creationId xmlns="" xmlns:a16="http://schemas.microsoft.com/office/drawing/2014/main" id="{5CBEF12A-47B8-CABA-5262-ACE37BF49CF8}"/>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ADE381C-DCCE-8149-9572-568D669040F8}" type="slidenum">
              <a:rPr lang="en-US" altLang="x-none" sz="1200">
                <a:solidFill>
                  <a:srgbClr val="A1BECC"/>
                </a:solidFill>
                <a:latin typeface="Nixie One" charset="0"/>
                <a:sym typeface="Nixie One" charset="0"/>
              </a:rPr>
              <a:pPr>
                <a:buFont typeface="Arial" panose="020B0604020202020204" pitchFamily="34" charset="0"/>
                <a:buNone/>
              </a:pPr>
              <a:t>12</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5F1936F7-F8E5-EA17-C962-44967D6FB45B}"/>
              </a:ext>
            </a:extLst>
          </p:cNvPr>
          <p:cNvSpPr txBox="1">
            <a:spLocks/>
          </p:cNvSpPr>
          <p:nvPr/>
        </p:nvSpPr>
        <p:spPr bwMode="auto">
          <a:xfrm>
            <a:off x="381000" y="2215341"/>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92D050"/>
                </a:solidFill>
              </a:rPr>
              <a:t>3. Đại diện ban thường vụ cấp uỷ thông báo kết luận giám sát đến đối tượng giám sát và các tổ chức, cá nhân có liên quan</a:t>
            </a:r>
            <a:r>
              <a:rPr lang="x-none" sz="2000" b="1" dirty="0">
                <a:solidFill>
                  <a:srgbClr val="92D050"/>
                </a:solidFill>
                <a:effectLst/>
              </a:rPr>
              <a:t> </a:t>
            </a:r>
            <a:endParaRPr lang="x-none" sz="2000" b="1" dirty="0">
              <a:solidFill>
                <a:srgbClr val="92D050"/>
              </a:solidFill>
            </a:endParaRPr>
          </a:p>
        </p:txBody>
      </p:sp>
      <p:sp>
        <p:nvSpPr>
          <p:cNvPr id="2" name="Google Shape;211;p15">
            <a:extLst>
              <a:ext uri="{FF2B5EF4-FFF2-40B4-BE49-F238E27FC236}">
                <a16:creationId xmlns="" xmlns:a16="http://schemas.microsoft.com/office/drawing/2014/main" id="{C381F3BB-5EBF-D8CC-62BE-FBC02BF11CD7}"/>
              </a:ext>
            </a:extLst>
          </p:cNvPr>
          <p:cNvSpPr txBox="1">
            <a:spLocks/>
          </p:cNvSpPr>
          <p:nvPr/>
        </p:nvSpPr>
        <p:spPr bwMode="auto">
          <a:xfrm>
            <a:off x="381000" y="2917046"/>
            <a:ext cx="8077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rgbClr val="0070C0"/>
                </a:solidFill>
              </a:rPr>
              <a:t>4. Đoàn giám sát họp rút kinh nghiệm; kiến nghị, đề xuất với cấp uỷ hoặc ban thường vụ cấp uỷ (nếu có); hoàn thiện hồ sơ, bàn giao cho văn phòng cấp uỷ lưu trữ theo quy định</a:t>
            </a:r>
            <a:r>
              <a:rPr lang="x-none" sz="2000" b="1" dirty="0">
                <a:solidFill>
                  <a:srgbClr val="0070C0"/>
                </a:solidFill>
                <a:effectLst/>
              </a:rPr>
              <a:t> </a:t>
            </a:r>
            <a:r>
              <a:rPr lang="x-none" dirty="0"/>
              <a:t>.</a:t>
            </a:r>
          </a:p>
        </p:txBody>
      </p:sp>
      <p:sp>
        <p:nvSpPr>
          <p:cNvPr id="3" name="Google Shape;211;p15">
            <a:extLst>
              <a:ext uri="{FF2B5EF4-FFF2-40B4-BE49-F238E27FC236}">
                <a16:creationId xmlns="" xmlns:a16="http://schemas.microsoft.com/office/drawing/2014/main" id="{608FB49A-7B4F-4DC8-B0AE-1A67D7388263}"/>
              </a:ext>
            </a:extLst>
          </p:cNvPr>
          <p:cNvSpPr txBox="1">
            <a:spLocks/>
          </p:cNvSpPr>
          <p:nvPr/>
        </p:nvSpPr>
        <p:spPr bwMode="auto">
          <a:xfrm>
            <a:off x="376334" y="3897312"/>
            <a:ext cx="8077199"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rgbClr val="FFC000"/>
                </a:solidFill>
              </a:rPr>
              <a:t>5. Giao uỷ ban kiểm tra cấp uỷ cùng cấp và đồng chí cấp uỷ viên theo dõi địa bàn, lĩnh vực đôn đốc đối tượng giám sát thực hiện kết luận giám sát</a:t>
            </a:r>
            <a:r>
              <a:rPr lang="x-none" sz="2000" b="1" dirty="0">
                <a:solidFill>
                  <a:srgbClr val="FFC000"/>
                </a:solidFill>
                <a:effectLst/>
              </a:rPr>
              <a:t> </a:t>
            </a:r>
            <a:r>
              <a:rPr lang="x-none" sz="2000" b="1" dirty="0">
                <a:solidFill>
                  <a:srgbClr val="FFC000"/>
                </a:solidFill>
              </a:rPr>
              <a:t>.</a:t>
            </a:r>
          </a:p>
        </p:txBody>
      </p:sp>
    </p:spTree>
    <p:extLst>
      <p:ext uri="{BB962C8B-B14F-4D97-AF65-F5344CB8AC3E}">
        <p14:creationId xmlns:p14="http://schemas.microsoft.com/office/powerpoint/2010/main" xmlns="" val="469139589"/>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P spid="2" grpId="0" build="p"/>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298;p17">
            <a:extLst>
              <a:ext uri="{FF2B5EF4-FFF2-40B4-BE49-F238E27FC236}">
                <a16:creationId xmlns="" xmlns:a16="http://schemas.microsoft.com/office/drawing/2014/main" id="{F34EEF88-7376-1147-A15D-2385740C9BEA}"/>
              </a:ext>
            </a:extLst>
          </p:cNvPr>
          <p:cNvSpPr txBox="1">
            <a:spLocks noGrp="1"/>
          </p:cNvSpPr>
          <p:nvPr>
            <p:ph type="ctrTitle" idx="4294967295"/>
          </p:nvPr>
        </p:nvSpPr>
        <p:spPr>
          <a:xfrm>
            <a:off x="1104900" y="2555810"/>
            <a:ext cx="6934200" cy="608013"/>
          </a:xfrm>
        </p:spPr>
        <p:txBody>
          <a:bodyPr/>
          <a:lstStyle/>
          <a:p>
            <a:pPr algn="ctr"/>
            <a:r>
              <a:rPr lang="x-none" altLang="x-none" sz="2800" b="1" dirty="0">
                <a:solidFill>
                  <a:srgbClr val="0070C0"/>
                </a:solidFill>
                <a:latin typeface="Arial" panose="020B0604020202020204" pitchFamily="34" charset="0"/>
                <a:ea typeface="ＭＳ Ｐゴシック" panose="020B0600070205080204" pitchFamily="34" charset="-128"/>
                <a:cs typeface="Times New Roman" panose="02020603050405020304" pitchFamily="18" charset="0"/>
              </a:rPr>
              <a:t>QUY TRÌNH</a:t>
            </a:r>
            <a:r>
              <a:rPr lang="x-none" altLang="x-none"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x-none" altLang="x-none"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x-none" altLang="x-none" sz="2400" b="1" dirty="0">
                <a:solidFill>
                  <a:srgbClr val="7030A0"/>
                </a:solidFill>
                <a:latin typeface="Arial" panose="020B0604020202020204" pitchFamily="34" charset="0"/>
                <a:ea typeface="ＭＳ Ｐゴシック" panose="020B0600070205080204" pitchFamily="34" charset="-128"/>
                <a:cs typeface="Times New Roman" panose="02020603050405020304" pitchFamily="18" charset="0"/>
              </a:rPr>
              <a:t>KIỂM TRA KHI CÓ DẤU HIỆU VI PHẠM</a:t>
            </a:r>
            <a:endParaRPr lang="en-US" altLang="x-none" sz="2400" b="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sym typeface="Arvo" charset="0"/>
            </a:endParaRPr>
          </a:p>
        </p:txBody>
      </p:sp>
    </p:spTree>
    <p:extLst>
      <p:ext uri="{BB962C8B-B14F-4D97-AF65-F5344CB8AC3E}">
        <p14:creationId xmlns:p14="http://schemas.microsoft.com/office/powerpoint/2010/main" xmlns="" val="133044460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Google Shape;209;p15">
            <a:extLst>
              <a:ext uri="{FF2B5EF4-FFF2-40B4-BE49-F238E27FC236}">
                <a16:creationId xmlns="" xmlns:a16="http://schemas.microsoft.com/office/drawing/2014/main" id="{7FBE3573-235F-5882-3009-4F1B3B2D587C}"/>
              </a:ext>
            </a:extLst>
          </p:cNvPr>
          <p:cNvSpPr txBox="1">
            <a:spLocks noGrp="1"/>
          </p:cNvSpPr>
          <p:nvPr>
            <p:ph type="ctrTitle" idx="4294967295"/>
          </p:nvPr>
        </p:nvSpPr>
        <p:spPr>
          <a:xfrm>
            <a:off x="381000" y="133350"/>
            <a:ext cx="7772400" cy="684213"/>
          </a:xfrm>
        </p:spPr>
        <p:txBody>
          <a:bodyPr/>
          <a:lstStyle/>
          <a:p>
            <a:pPr>
              <a:spcBef>
                <a:spcPts val="600"/>
              </a:spcBef>
            </a:pPr>
            <a:r>
              <a:rPr lang="en-US" altLang="x-none" sz="2800" b="1" dirty="0">
                <a:solidFill>
                  <a:srgbClr val="00B050"/>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rPr>
              <a:t>I. </a:t>
            </a:r>
            <a:r>
              <a:rPr lang="x-none" sz="2400" b="1" kern="0" dirty="0">
                <a:solidFill>
                  <a:srgbClr val="00B050"/>
                </a:solidFill>
                <a:effectLst/>
                <a:latin typeface="Arial" panose="020B0604020202020204" pitchFamily="34" charset="0"/>
                <a:ea typeface="Times New Roman" panose="02020603050405020304" pitchFamily="18" charset="0"/>
              </a:rPr>
              <a:t>BƯỚC CHUẨN BỊ</a:t>
            </a:r>
            <a:r>
              <a:rPr lang="x-none" sz="2400" dirty="0">
                <a:solidFill>
                  <a:srgbClr val="00B050"/>
                </a:solidFill>
                <a:effectLst/>
              </a:rPr>
              <a:t> </a:t>
            </a:r>
            <a:endParaRPr lang="en-US" altLang="x-none" sz="2400" b="1" dirty="0">
              <a:solidFill>
                <a:srgbClr val="00B050"/>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endParaRPr>
          </a:p>
        </p:txBody>
      </p:sp>
      <p:sp>
        <p:nvSpPr>
          <p:cNvPr id="15363" name="Google Shape;210;p15">
            <a:extLst>
              <a:ext uri="{FF2B5EF4-FFF2-40B4-BE49-F238E27FC236}">
                <a16:creationId xmlns="" xmlns:a16="http://schemas.microsoft.com/office/drawing/2014/main" id="{0F0A1E37-7CA8-69E8-4C4C-AD5C86BBD0CD}"/>
              </a:ext>
            </a:extLst>
          </p:cNvPr>
          <p:cNvSpPr txBox="1">
            <a:spLocks noGrp="1"/>
          </p:cNvSpPr>
          <p:nvPr>
            <p:ph type="subTitle" idx="4294967295"/>
          </p:nvPr>
        </p:nvSpPr>
        <p:spPr>
          <a:xfrm>
            <a:off x="304800" y="1028781"/>
            <a:ext cx="7467600" cy="457200"/>
          </a:xfrm>
        </p:spPr>
        <p:txBody>
          <a:bodyPr/>
          <a:lstStyle/>
          <a:p>
            <a:pPr marL="0" indent="0" algn="just">
              <a:buNone/>
            </a:pPr>
            <a:r>
              <a:rPr lang="en-US" altLang="x-none" sz="2200" b="1" dirty="0">
                <a:solidFill>
                  <a:schemeClr val="tx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rPr>
              <a:t>1. </a:t>
            </a:r>
            <a:r>
              <a:rPr lang="x-none" sz="2000" b="1" dirty="0">
                <a:solidFill>
                  <a:schemeClr val="tx1">
                    <a:lumMod val="75000"/>
                  </a:schemeClr>
                </a:solidFill>
              </a:rPr>
              <a:t>Thành lập đoàn kiểm tra và xây dựng kế hoạch kiểm tra</a:t>
            </a:r>
            <a:r>
              <a:rPr lang="x-none" sz="2000" b="1" dirty="0">
                <a:solidFill>
                  <a:schemeClr val="tx1">
                    <a:lumMod val="75000"/>
                  </a:schemeClr>
                </a:solidFill>
                <a:effectLst/>
              </a:rPr>
              <a:t> </a:t>
            </a:r>
            <a:endParaRPr lang="en-US" altLang="x-none" sz="2000" b="1" dirty="0">
              <a:solidFill>
                <a:schemeClr val="tx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94EF0983-881E-E529-0765-7A1BC407E2DD}"/>
              </a:ext>
            </a:extLst>
          </p:cNvPr>
          <p:cNvSpPr txBox="1">
            <a:spLocks noGrp="1"/>
          </p:cNvSpPr>
          <p:nvPr>
            <p:ph type="body" idx="4294967295"/>
          </p:nvPr>
        </p:nvSpPr>
        <p:spPr>
          <a:xfrm>
            <a:off x="304800" y="1693863"/>
            <a:ext cx="7696200" cy="792162"/>
          </a:xfrm>
        </p:spPr>
        <p:txBody>
          <a:bodyPr/>
          <a:lstStyle/>
          <a:p>
            <a:pPr marL="0" indent="0" algn="just" eaLnBrk="1" hangingPunct="1">
              <a:spcBef>
                <a:spcPts val="600"/>
              </a:spcBef>
              <a:buClr>
                <a:srgbClr val="A1BECC"/>
              </a:buClr>
              <a:buSzPts val="2400"/>
              <a:buFont typeface="Varela Round" pitchFamily="2" charset="-79"/>
              <a:buNone/>
            </a:pPr>
            <a:r>
              <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2. </a:t>
            </a:r>
            <a:r>
              <a:rPr lang="x-none" sz="2000" b="1" dirty="0">
                <a:solidFill>
                  <a:srgbClr val="FFC000"/>
                </a:solidFill>
              </a:rPr>
              <a:t>Đoàn kiểm tra xây dựng đề cương yêu cầu đối tượng kiểm tra báo cáo; lịch làm việc của đoàn và phân công nhiệm vụ từng thành viên trong đoàn; chuẩn bị các văn bản, tài liệu liên quan</a:t>
            </a:r>
            <a:r>
              <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sym typeface="Varela Round" pitchFamily="2" charset="-79"/>
            </a:endParaRPr>
          </a:p>
        </p:txBody>
      </p:sp>
      <p:sp>
        <p:nvSpPr>
          <p:cNvPr id="10244" name="Google Shape;213;p15">
            <a:extLst>
              <a:ext uri="{FF2B5EF4-FFF2-40B4-BE49-F238E27FC236}">
                <a16:creationId xmlns="" xmlns:a16="http://schemas.microsoft.com/office/drawing/2014/main" id="{D72F6B72-C4DC-E051-1E57-033CEC596EE2}"/>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7E4C7CC-6B0E-4647-858F-49A6757FB973}" type="slidenum">
              <a:rPr lang="en-US" altLang="x-none" sz="1200">
                <a:solidFill>
                  <a:srgbClr val="A1BECC"/>
                </a:solidFill>
                <a:latin typeface="Nixie One" charset="0"/>
                <a:sym typeface="Nixie One" charset="0"/>
              </a:rPr>
              <a:pPr>
                <a:buFont typeface="Arial" panose="020B0604020202020204" pitchFamily="34" charset="0"/>
                <a:buNone/>
              </a:pPr>
              <a:t>14</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30541CE7-F594-978A-665B-0381CCD9AAD7}"/>
              </a:ext>
            </a:extLst>
          </p:cNvPr>
          <p:cNvSpPr txBox="1">
            <a:spLocks/>
          </p:cNvSpPr>
          <p:nvPr/>
        </p:nvSpPr>
        <p:spPr bwMode="auto">
          <a:xfrm>
            <a:off x="304800" y="3186112"/>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eaLnBrk="1" hangingPunct="1">
              <a:spcBef>
                <a:spcPts val="600"/>
              </a:spcBef>
              <a:buClr>
                <a:srgbClr val="A1BECC"/>
              </a:buClr>
              <a:buSzPts val="2400"/>
              <a:buFont typeface="Varela Round" pitchFamily="2" charset="-79"/>
              <a:buNone/>
            </a:pPr>
            <a:r>
              <a:rPr lang="en-US" altLang="x-none" sz="2000" b="1" dirty="0">
                <a:solidFill>
                  <a:srgbClr val="00B050"/>
                </a:solidFill>
                <a:latin typeface="Times New Roman" panose="02020603050405020304" pitchFamily="18" charset="0"/>
                <a:cs typeface="Times New Roman" panose="02020603050405020304" pitchFamily="18" charset="0"/>
              </a:rPr>
              <a:t>3. </a:t>
            </a:r>
            <a:r>
              <a:rPr lang="x-none" sz="2000" b="1" dirty="0">
                <a:solidFill>
                  <a:srgbClr val="00B050"/>
                </a:solidFill>
              </a:rPr>
              <a:t>Văn phòng cấp uỷ bảo đảm điều kiện cần thiết, kinh phí, phương tiện phục vụ đoàn kiểm tra thực hiện nhiệm vụ theo quy định (nếu có).</a:t>
            </a:r>
            <a:r>
              <a:rPr lang="x-none" sz="2000" b="1" dirty="0">
                <a:solidFill>
                  <a:srgbClr val="00B050"/>
                </a:solidFill>
                <a:effectLst/>
              </a:rPr>
              <a:t> </a:t>
            </a:r>
            <a:endParaRPr lang="en-US" altLang="x-none" sz="2000" b="1" dirty="0">
              <a:solidFill>
                <a:srgbClr val="00B050"/>
              </a:solidFill>
              <a:latin typeface="Times New Roman" panose="02020603050405020304" pitchFamily="18" charset="0"/>
              <a:cs typeface="Times New Roman" panose="02020603050405020304" pitchFamily="18" charset="0"/>
              <a:sym typeface="Varela Round" pitchFamily="2" charset="-79"/>
            </a:endParaRPr>
          </a:p>
        </p:txBody>
      </p:sp>
    </p:spTree>
    <p:extLst>
      <p:ext uri="{BB962C8B-B14F-4D97-AF65-F5344CB8AC3E}">
        <p14:creationId xmlns:p14="http://schemas.microsoft.com/office/powerpoint/2010/main" xmlns="" val="422421374"/>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Google Shape;400;p28">
            <a:extLst>
              <a:ext uri="{FF2B5EF4-FFF2-40B4-BE49-F238E27FC236}">
                <a16:creationId xmlns="" xmlns:a16="http://schemas.microsoft.com/office/drawing/2014/main" id="{4E73AB84-E2B3-7A3D-225C-6F3FAB88BF3E}"/>
              </a:ext>
            </a:extLst>
          </p:cNvPr>
          <p:cNvSpPr>
            <a:spLocks noChangeArrowheads="1"/>
          </p:cNvSpPr>
          <p:nvPr/>
        </p:nvSpPr>
        <p:spPr bwMode="auto">
          <a:xfrm>
            <a:off x="228600" y="1733550"/>
            <a:ext cx="8001000" cy="3505200"/>
          </a:xfrm>
          <a:custGeom>
            <a:avLst/>
            <a:gdLst>
              <a:gd name="T0" fmla="*/ 1636674928 w 285750"/>
              <a:gd name="T1" fmla="*/ 41915703 h 136125"/>
              <a:gd name="T2" fmla="*/ 2147483646 w 285750"/>
              <a:gd name="T3" fmla="*/ 57623480 h 136125"/>
              <a:gd name="T4" fmla="*/ 1719741660 w 285750"/>
              <a:gd name="T5" fmla="*/ 27932524 h 136125"/>
              <a:gd name="T6" fmla="*/ 1104580652 w 285750"/>
              <a:gd name="T7" fmla="*/ 85556003 h 136125"/>
              <a:gd name="T8" fmla="*/ 1266235096 w 285750"/>
              <a:gd name="T9" fmla="*/ 101280388 h 136125"/>
              <a:gd name="T10" fmla="*/ 2147483646 w 285750"/>
              <a:gd name="T11" fmla="*/ 129212912 h 136125"/>
              <a:gd name="T12" fmla="*/ 2147483646 w 285750"/>
              <a:gd name="T13" fmla="*/ 137954630 h 136125"/>
              <a:gd name="T14" fmla="*/ 1603000588 w 285750"/>
              <a:gd name="T15" fmla="*/ 197319315 h 136125"/>
              <a:gd name="T16" fmla="*/ 2147483646 w 285750"/>
              <a:gd name="T17" fmla="*/ 232235124 h 136125"/>
              <a:gd name="T18" fmla="*/ 1524412456 w 285750"/>
              <a:gd name="T19" fmla="*/ 132713168 h 136125"/>
              <a:gd name="T20" fmla="*/ 1715241500 w 285750"/>
              <a:gd name="T21" fmla="*/ 225251838 h 136125"/>
              <a:gd name="T22" fmla="*/ 1605239692 w 285750"/>
              <a:gd name="T23" fmla="*/ 136196197 h 136125"/>
              <a:gd name="T24" fmla="*/ 1964462444 w 285750"/>
              <a:gd name="T25" fmla="*/ 218268527 h 136125"/>
              <a:gd name="T26" fmla="*/ 2147483646 w 285750"/>
              <a:gd name="T27" fmla="*/ 165887153 h 136125"/>
              <a:gd name="T28" fmla="*/ 2147483646 w 285750"/>
              <a:gd name="T29" fmla="*/ 412088255 h 136125"/>
              <a:gd name="T30" fmla="*/ 2147483646 w 285750"/>
              <a:gd name="T31" fmla="*/ 487177918 h 136125"/>
              <a:gd name="T32" fmla="*/ 1744437660 w 285750"/>
              <a:gd name="T33" fmla="*/ 529092952 h 136125"/>
              <a:gd name="T34" fmla="*/ 1237038964 w 285750"/>
              <a:gd name="T35" fmla="*/ 527334519 h 136125"/>
              <a:gd name="T36" fmla="*/ 2147483646 w 285750"/>
              <a:gd name="T37" fmla="*/ 633856961 h 136125"/>
              <a:gd name="T38" fmla="*/ 2147483646 w 285750"/>
              <a:gd name="T39" fmla="*/ 663547917 h 136125"/>
              <a:gd name="T40" fmla="*/ 2147483646 w 285750"/>
              <a:gd name="T41" fmla="*/ 745603149 h 136125"/>
              <a:gd name="T42" fmla="*/ 2147483646 w 285750"/>
              <a:gd name="T43" fmla="*/ 817209783 h 136125"/>
              <a:gd name="T44" fmla="*/ 2147483646 w 285750"/>
              <a:gd name="T45" fmla="*/ 1014512437 h 136125"/>
              <a:gd name="T46" fmla="*/ 2147483646 w 285750"/>
              <a:gd name="T47" fmla="*/ 1129758701 h 136125"/>
              <a:gd name="T48" fmla="*/ 2147483646 w 285750"/>
              <a:gd name="T49" fmla="*/ 1215331931 h 136125"/>
              <a:gd name="T50" fmla="*/ 2147483646 w 285750"/>
              <a:gd name="T51" fmla="*/ 1426616760 h 136125"/>
              <a:gd name="T52" fmla="*/ 2147483646 w 285750"/>
              <a:gd name="T53" fmla="*/ 1424875581 h 136125"/>
              <a:gd name="T54" fmla="*/ 2147483646 w 285750"/>
              <a:gd name="T55" fmla="*/ 1487723913 h 136125"/>
              <a:gd name="T56" fmla="*/ 2147483646 w 285750"/>
              <a:gd name="T57" fmla="*/ 1526138691 h 136125"/>
              <a:gd name="T58" fmla="*/ 1735459292 w 285750"/>
              <a:gd name="T59" fmla="*/ 1926019245 h 136125"/>
              <a:gd name="T60" fmla="*/ 2147483646 w 285750"/>
              <a:gd name="T61" fmla="*/ 197319315 h 136125"/>
              <a:gd name="T62" fmla="*/ 2147483646 w 285750"/>
              <a:gd name="T63" fmla="*/ 181594955 h 136125"/>
              <a:gd name="T64" fmla="*/ 2147483646 w 285750"/>
              <a:gd name="T65" fmla="*/ 333515460 h 136125"/>
              <a:gd name="T66" fmla="*/ 2147483646 w 285750"/>
              <a:gd name="T67" fmla="*/ 419070871 h 136125"/>
              <a:gd name="T68" fmla="*/ 2147483646 w 285750"/>
              <a:gd name="T69" fmla="*/ 684497155 h 136125"/>
              <a:gd name="T70" fmla="*/ 2147483646 w 285750"/>
              <a:gd name="T71" fmla="*/ 660371878 h 136125"/>
              <a:gd name="T72" fmla="*/ 2147483646 w 285750"/>
              <a:gd name="T73" fmla="*/ 948164492 h 136125"/>
              <a:gd name="T74" fmla="*/ 2147483646 w 285750"/>
              <a:gd name="T75" fmla="*/ 1473757317 h 136125"/>
              <a:gd name="T76" fmla="*/ 2147483646 w 285750"/>
              <a:gd name="T77" fmla="*/ 935939745 h 136125"/>
              <a:gd name="T78" fmla="*/ 2147483646 w 285750"/>
              <a:gd name="T79" fmla="*/ 984838734 h 136125"/>
              <a:gd name="T80" fmla="*/ 2147483646 w 285750"/>
              <a:gd name="T81" fmla="*/ 1189140587 h 136125"/>
              <a:gd name="T82" fmla="*/ 2147483646 w 285750"/>
              <a:gd name="T83" fmla="*/ 810227141 h 136125"/>
              <a:gd name="T84" fmla="*/ 2147483646 w 285750"/>
              <a:gd name="T85" fmla="*/ 426071409 h 136125"/>
              <a:gd name="T86" fmla="*/ 2147483646 w 285750"/>
              <a:gd name="T87" fmla="*/ 319548890 h 136125"/>
              <a:gd name="T88" fmla="*/ 2147483646 w 285750"/>
              <a:gd name="T89" fmla="*/ 122229601 h 136125"/>
              <a:gd name="T90" fmla="*/ 2147483646 w 285750"/>
              <a:gd name="T91" fmla="*/ 1615194924 h 136125"/>
              <a:gd name="T92" fmla="*/ 2147483646 w 285750"/>
              <a:gd name="T93" fmla="*/ 1761874663 h 136125"/>
              <a:gd name="T94" fmla="*/ 2147483646 w 285750"/>
              <a:gd name="T95" fmla="*/ 2133463998 h 136125"/>
              <a:gd name="T96" fmla="*/ 1360518908 w 285750"/>
              <a:gd name="T97" fmla="*/ 185094568 h 136125"/>
              <a:gd name="T98" fmla="*/ 534333604 w 285750"/>
              <a:gd name="T99" fmla="*/ 157161993 h 136125"/>
              <a:gd name="T100" fmla="*/ 105523264 w 285750"/>
              <a:gd name="T101" fmla="*/ 317807710 h 136125"/>
              <a:gd name="T102" fmla="*/ 489419812 w 285750"/>
              <a:gd name="T103" fmla="*/ 333515460 h 136125"/>
              <a:gd name="T104" fmla="*/ 590464840 w 285750"/>
              <a:gd name="T105" fmla="*/ 502902252 h 136125"/>
              <a:gd name="T106" fmla="*/ 559029576 w 285750"/>
              <a:gd name="T107" fmla="*/ 815451350 h 136125"/>
              <a:gd name="T108" fmla="*/ 1353779644 w 285750"/>
              <a:gd name="T109" fmla="*/ 2020316297 h 136125"/>
              <a:gd name="T110" fmla="*/ 1526651560 w 285750"/>
              <a:gd name="T111" fmla="*/ 2147483646 h 136125"/>
              <a:gd name="T112" fmla="*/ 1751176924 w 285750"/>
              <a:gd name="T113" fmla="*/ 1899828571 h 136125"/>
              <a:gd name="T114" fmla="*/ 1461563908 w 285750"/>
              <a:gd name="T115" fmla="*/ 1182157945 h 136125"/>
              <a:gd name="T116" fmla="*/ 839664028 w 285750"/>
              <a:gd name="T117" fmla="*/ 883557727 h 136125"/>
              <a:gd name="T118" fmla="*/ 1290931096 w 285750"/>
              <a:gd name="T119" fmla="*/ 729896017 h 136125"/>
              <a:gd name="T120" fmla="*/ 1495238276 w 285750"/>
              <a:gd name="T121" fmla="*/ 591941284 h 136125"/>
              <a:gd name="T122" fmla="*/ 1706263132 w 285750"/>
              <a:gd name="T123" fmla="*/ 384155732 h 136125"/>
              <a:gd name="T124" fmla="*/ 1299909464 w 285750"/>
              <a:gd name="T125" fmla="*/ 396380479 h 136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750"/>
              <a:gd name="T190" fmla="*/ 0 h 136125"/>
              <a:gd name="T191" fmla="*/ 285750 w 285750"/>
              <a:gd name="T192" fmla="*/ 136125 h 1361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750" h="136125" extrusionOk="0">
                <a:moveTo>
                  <a:pt x="74830" y="1313"/>
                </a:moveTo>
                <a:lnTo>
                  <a:pt x="74352" y="1330"/>
                </a:lnTo>
                <a:lnTo>
                  <a:pt x="74864" y="1330"/>
                </a:lnTo>
                <a:lnTo>
                  <a:pt x="74830" y="1313"/>
                </a:lnTo>
                <a:close/>
                <a:moveTo>
                  <a:pt x="77830" y="1739"/>
                </a:move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0716" y="2659"/>
                </a:lnTo>
                <a:lnTo>
                  <a:pt x="181023" y="2659"/>
                </a:lnTo>
                <a:lnTo>
                  <a:pt x="180818" y="2250"/>
                </a:lnTo>
                <a:lnTo>
                  <a:pt x="178466" y="2045"/>
                </a:lnTo>
                <a:close/>
                <a:moveTo>
                  <a:pt x="75068" y="3170"/>
                </a:moveTo>
                <a:lnTo>
                  <a:pt x="74870" y="3225"/>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870" y="3225"/>
                </a:lnTo>
                <a:close/>
                <a:moveTo>
                  <a:pt x="74352" y="3375"/>
                </a:move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557" y="2659"/>
                </a:lnTo>
                <a:lnTo>
                  <a:pt x="182148" y="2557"/>
                </a:lnTo>
                <a:close/>
                <a:moveTo>
                  <a:pt x="64739" y="2557"/>
                </a:moveTo>
                <a:lnTo>
                  <a:pt x="63614" y="2864"/>
                </a:lnTo>
                <a:lnTo>
                  <a:pt x="64023" y="2864"/>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568" y="2864"/>
                </a:lnTo>
                <a:lnTo>
                  <a:pt x="132750" y="2455"/>
                </a:lnTo>
                <a:lnTo>
                  <a:pt x="131318" y="2455"/>
                </a:lnTo>
                <a:lnTo>
                  <a:pt x="131932" y="2250"/>
                </a:lnTo>
                <a:lnTo>
                  <a:pt x="131114" y="2250"/>
                </a:lnTo>
                <a:close/>
                <a:moveTo>
                  <a:pt x="66682" y="4398"/>
                </a:moveTo>
                <a:lnTo>
                  <a:pt x="66784" y="4500"/>
                </a:lnTo>
                <a:lnTo>
                  <a:pt x="66477" y="4500"/>
                </a:lnTo>
                <a:lnTo>
                  <a:pt x="67091" y="4705"/>
                </a:lnTo>
                <a:lnTo>
                  <a:pt x="66784" y="4705"/>
                </a:lnTo>
                <a:lnTo>
                  <a:pt x="68232" y="4795"/>
                </a:lnTo>
                <a:lnTo>
                  <a:pt x="68625" y="4500"/>
                </a:lnTo>
                <a:lnTo>
                  <a:pt x="66682" y="4398"/>
                </a:lnTo>
                <a:close/>
                <a:moveTo>
                  <a:pt x="68232" y="4795"/>
                </a:moveTo>
                <a:lnTo>
                  <a:pt x="68216" y="4807"/>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79159" y="716"/>
                </a:lnTo>
                <a:lnTo>
                  <a:pt x="77011" y="716"/>
                </a:lnTo>
                <a:lnTo>
                  <a:pt x="77727" y="818"/>
                </a:lnTo>
                <a:lnTo>
                  <a:pt x="73841" y="1023"/>
                </a:lnTo>
                <a:lnTo>
                  <a:pt x="73943" y="1125"/>
                </a:lnTo>
                <a:lnTo>
                  <a:pt x="74864" y="1023"/>
                </a:lnTo>
                <a:lnTo>
                  <a:pt x="74250" y="1125"/>
                </a:lnTo>
                <a:lnTo>
                  <a:pt x="75989" y="1125"/>
                </a:lnTo>
                <a:lnTo>
                  <a:pt x="74659" y="1227"/>
                </a:lnTo>
                <a:lnTo>
                  <a:pt x="74830" y="1313"/>
                </a:lnTo>
                <a:lnTo>
                  <a:pt x="77216" y="1227"/>
                </a:lnTo>
                <a:lnTo>
                  <a:pt x="74557" y="1534"/>
                </a:lnTo>
                <a:lnTo>
                  <a:pt x="78034" y="1330"/>
                </a:lnTo>
                <a:lnTo>
                  <a:pt x="75784" y="1739"/>
                </a:lnTo>
                <a:lnTo>
                  <a:pt x="78341" y="1636"/>
                </a:lnTo>
                <a:lnTo>
                  <a:pt x="77830" y="1739"/>
                </a:lnTo>
                <a:lnTo>
                  <a:pt x="81818" y="1125"/>
                </a:lnTo>
                <a:lnTo>
                  <a:pt x="80386" y="1534"/>
                </a:lnTo>
                <a:lnTo>
                  <a:pt x="81409" y="1534"/>
                </a:lnTo>
                <a:lnTo>
                  <a:pt x="77523" y="1943"/>
                </a:lnTo>
                <a:lnTo>
                  <a:pt x="78648" y="2352"/>
                </a:lnTo>
                <a:lnTo>
                  <a:pt x="75375" y="2045"/>
                </a:lnTo>
                <a:lnTo>
                  <a:pt x="75375" y="2352"/>
                </a:lnTo>
                <a:lnTo>
                  <a:pt x="76193" y="2761"/>
                </a:lnTo>
                <a:lnTo>
                  <a:pt x="75682" y="2761"/>
                </a:lnTo>
                <a:lnTo>
                  <a:pt x="77216" y="2864"/>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284" y="4807"/>
                </a:lnTo>
                <a:lnTo>
                  <a:pt x="71898" y="4705"/>
                </a:lnTo>
                <a:lnTo>
                  <a:pt x="71898" y="4807"/>
                </a:lnTo>
                <a:lnTo>
                  <a:pt x="75784" y="4807"/>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7136" y="409"/>
                </a:lnTo>
                <a:lnTo>
                  <a:pt x="88466" y="205"/>
                </a:lnTo>
                <a:lnTo>
                  <a:pt x="84682" y="205"/>
                </a:lnTo>
                <a:lnTo>
                  <a:pt x="84989" y="409"/>
                </a:lnTo>
                <a:lnTo>
                  <a:pt x="82739" y="205"/>
                </a:lnTo>
                <a:lnTo>
                  <a:pt x="83352" y="409"/>
                </a:lnTo>
                <a:lnTo>
                  <a:pt x="81102" y="205"/>
                </a:lnTo>
                <a:close/>
                <a:moveTo>
                  <a:pt x="62898" y="4909"/>
                </a:moveTo>
                <a:lnTo>
                  <a:pt x="63205" y="5011"/>
                </a:lnTo>
                <a:lnTo>
                  <a:pt x="63205" y="4909"/>
                </a:lnTo>
                <a:lnTo>
                  <a:pt x="62898" y="4909"/>
                </a:lnTo>
                <a:close/>
                <a:moveTo>
                  <a:pt x="55227" y="3989"/>
                </a:moveTo>
                <a:lnTo>
                  <a:pt x="55330" y="4091"/>
                </a:lnTo>
                <a:lnTo>
                  <a:pt x="50318" y="5011"/>
                </a:lnTo>
                <a:lnTo>
                  <a:pt x="50523" y="5011"/>
                </a:lnTo>
                <a:lnTo>
                  <a:pt x="50318" y="5216"/>
                </a:lnTo>
                <a:lnTo>
                  <a:pt x="51545" y="5011"/>
                </a:lnTo>
                <a:lnTo>
                  <a:pt x="51443" y="5318"/>
                </a:lnTo>
                <a:lnTo>
                  <a:pt x="54102" y="4500"/>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2489" y="5216"/>
                </a:lnTo>
                <a:lnTo>
                  <a:pt x="61875" y="5420"/>
                </a:lnTo>
                <a:lnTo>
                  <a:pt x="64125" y="5420"/>
                </a:lnTo>
                <a:lnTo>
                  <a:pt x="62898" y="5625"/>
                </a:lnTo>
                <a:lnTo>
                  <a:pt x="63102" y="5727"/>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2420" y="5727"/>
                </a:lnTo>
                <a:lnTo>
                  <a:pt x="212318" y="5523"/>
                </a:lnTo>
                <a:lnTo>
                  <a:pt x="209148" y="5011"/>
                </a:lnTo>
                <a:close/>
                <a:moveTo>
                  <a:pt x="65148" y="5932"/>
                </a:moveTo>
                <a:lnTo>
                  <a:pt x="65966" y="6239"/>
                </a:lnTo>
                <a:lnTo>
                  <a:pt x="66989" y="5932"/>
                </a:lnTo>
                <a:lnTo>
                  <a:pt x="65148"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4534" y="8182"/>
                </a:lnTo>
                <a:lnTo>
                  <a:pt x="64739" y="7773"/>
                </a:lnTo>
                <a:lnTo>
                  <a:pt x="65352" y="7773"/>
                </a:lnTo>
                <a:lnTo>
                  <a:pt x="68011" y="6852"/>
                </a:lnTo>
                <a:close/>
                <a:moveTo>
                  <a:pt x="216716" y="8182"/>
                </a:moveTo>
                <a:lnTo>
                  <a:pt x="217227" y="8489"/>
                </a:lnTo>
                <a:lnTo>
                  <a:pt x="217330" y="8182"/>
                </a:lnTo>
                <a:lnTo>
                  <a:pt x="216716"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lnTo>
                  <a:pt x="62080" y="6852"/>
                </a:lnTo>
                <a:close/>
                <a:moveTo>
                  <a:pt x="47250" y="6443"/>
                </a:moveTo>
                <a:lnTo>
                  <a:pt x="47148" y="6852"/>
                </a:lnTo>
                <a:lnTo>
                  <a:pt x="43977" y="8386"/>
                </a:lnTo>
                <a:lnTo>
                  <a:pt x="44284" y="8386"/>
                </a:lnTo>
                <a:lnTo>
                  <a:pt x="44898" y="8693"/>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637" y="9901"/>
                </a:lnTo>
                <a:lnTo>
                  <a:pt x="18920" y="9818"/>
                </a:lnTo>
                <a:close/>
                <a:moveTo>
                  <a:pt x="137352" y="10125"/>
                </a:move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227" y="7875"/>
                </a:lnTo>
                <a:lnTo>
                  <a:pt x="54614" y="7773"/>
                </a:lnTo>
                <a:lnTo>
                  <a:pt x="53591" y="8080"/>
                </a:lnTo>
                <a:lnTo>
                  <a:pt x="53693" y="7977"/>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568" y="12784"/>
                </a:lnTo>
                <a:lnTo>
                  <a:pt x="6852" y="12886"/>
                </a:lnTo>
                <a:lnTo>
                  <a:pt x="7261" y="12682"/>
                </a:lnTo>
                <a:lnTo>
                  <a:pt x="6341" y="12682"/>
                </a:lnTo>
                <a:lnTo>
                  <a:pt x="6034" y="12989"/>
                </a:lnTo>
                <a:lnTo>
                  <a:pt x="6034" y="13193"/>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8341" y="8898"/>
                </a:lnTo>
                <a:lnTo>
                  <a:pt x="76500" y="8898"/>
                </a:lnTo>
                <a:lnTo>
                  <a:pt x="77011" y="8591"/>
                </a:lnTo>
                <a:lnTo>
                  <a:pt x="75886" y="9000"/>
                </a:lnTo>
                <a:lnTo>
                  <a:pt x="76398" y="8693"/>
                </a:lnTo>
                <a:lnTo>
                  <a:pt x="76091" y="8693"/>
                </a:lnTo>
                <a:lnTo>
                  <a:pt x="76807" y="8386"/>
                </a:lnTo>
                <a:lnTo>
                  <a:pt x="75580" y="8591"/>
                </a:lnTo>
                <a:lnTo>
                  <a:pt x="76500" y="8182"/>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2398" y="1125"/>
                </a:lnTo>
                <a:lnTo>
                  <a:pt x="107898" y="818"/>
                </a:lnTo>
                <a:lnTo>
                  <a:pt x="112500" y="409"/>
                </a:lnTo>
                <a:lnTo>
                  <a:pt x="106977" y="205"/>
                </a:lnTo>
                <a:lnTo>
                  <a:pt x="110352" y="0"/>
                </a:lnTo>
                <a:lnTo>
                  <a:pt x="103500" y="0"/>
                </a:lnTo>
                <a:close/>
                <a:moveTo>
                  <a:pt x="5114" y="22807"/>
                </a:move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5" y="23625"/>
                </a:lnTo>
                <a:close/>
                <a:moveTo>
                  <a:pt x="102" y="24034"/>
                </a:move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875" y="30170"/>
                </a:lnTo>
                <a:lnTo>
                  <a:pt x="25466" y="28534"/>
                </a:lnTo>
                <a:lnTo>
                  <a:pt x="23830" y="27920"/>
                </a:lnTo>
                <a:close/>
                <a:moveTo>
                  <a:pt x="25875" y="30170"/>
                </a:moveTo>
                <a:lnTo>
                  <a:pt x="25875" y="30273"/>
                </a:lnTo>
                <a:lnTo>
                  <a:pt x="25977" y="30170"/>
                </a:lnTo>
                <a:lnTo>
                  <a:pt x="25875" y="30170"/>
                </a:lnTo>
                <a:close/>
                <a:moveTo>
                  <a:pt x="72102" y="30989"/>
                </a:moveTo>
                <a:lnTo>
                  <a:pt x="72146" y="31003"/>
                </a:lnTo>
                <a:lnTo>
                  <a:pt x="72205" y="30989"/>
                </a:lnTo>
                <a:lnTo>
                  <a:pt x="72102" y="30989"/>
                </a:lnTo>
                <a:close/>
                <a:moveTo>
                  <a:pt x="25568" y="31398"/>
                </a:moveTo>
                <a:lnTo>
                  <a:pt x="25364" y="31500"/>
                </a:lnTo>
                <a:lnTo>
                  <a:pt x="25466" y="31398"/>
                </a:lnTo>
                <a:lnTo>
                  <a:pt x="25568" y="31398"/>
                </a:lnTo>
                <a:close/>
                <a:moveTo>
                  <a:pt x="80386" y="31500"/>
                </a:move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409" y="32114"/>
                </a:lnTo>
                <a:lnTo>
                  <a:pt x="81920" y="31091"/>
                </a:lnTo>
                <a:lnTo>
                  <a:pt x="81511" y="31398"/>
                </a:lnTo>
                <a:lnTo>
                  <a:pt x="81920" y="30682"/>
                </a:lnTo>
                <a:lnTo>
                  <a:pt x="81205" y="31193"/>
                </a:lnTo>
                <a:lnTo>
                  <a:pt x="81307" y="30784"/>
                </a:lnTo>
                <a:lnTo>
                  <a:pt x="81102" y="30784"/>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lnTo>
                  <a:pt x="80693"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lnTo>
                  <a:pt x="243409"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375" y="38557"/>
                </a:lnTo>
                <a:lnTo>
                  <a:pt x="146761" y="38455"/>
                </a:lnTo>
                <a:lnTo>
                  <a:pt x="146045" y="38864"/>
                </a:lnTo>
                <a:lnTo>
                  <a:pt x="147580" y="37841"/>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5250" y="31602"/>
                </a:lnTo>
                <a:close/>
                <a:moveTo>
                  <a:pt x="144000" y="38864"/>
                </a:moveTo>
                <a:lnTo>
                  <a:pt x="144000" y="38864"/>
                </a:lnTo>
                <a:close/>
                <a:moveTo>
                  <a:pt x="144000" y="38864"/>
                </a:moveTo>
                <a:lnTo>
                  <a:pt x="144000" y="38864"/>
                </a:lnTo>
                <a:close/>
                <a:moveTo>
                  <a:pt x="131011" y="37943"/>
                </a:moveTo>
                <a:lnTo>
                  <a:pt x="131011" y="38250"/>
                </a:lnTo>
                <a:lnTo>
                  <a:pt x="131216" y="39580"/>
                </a:lnTo>
                <a:lnTo>
                  <a:pt x="132136" y="39682"/>
                </a:lnTo>
                <a:lnTo>
                  <a:pt x="132136" y="37943"/>
                </a:lnTo>
                <a:lnTo>
                  <a:pt x="131011"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lnTo>
                  <a:pt x="238909"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lnTo>
                  <a:pt x="236455" y="45307"/>
                </a:lnTo>
                <a:close/>
                <a:moveTo>
                  <a:pt x="49602" y="49398"/>
                </a:moveTo>
                <a:lnTo>
                  <a:pt x="49705" y="49500"/>
                </a:lnTo>
                <a:lnTo>
                  <a:pt x="49655" y="49401"/>
                </a:lnTo>
                <a:lnTo>
                  <a:pt x="49602" y="49398"/>
                </a:lnTo>
                <a:close/>
                <a:moveTo>
                  <a:pt x="53489" y="53386"/>
                </a:move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lnTo>
                  <a:pt x="46432" y="57886"/>
                </a:lnTo>
                <a:close/>
                <a:moveTo>
                  <a:pt x="176216" y="59114"/>
                </a:moveTo>
                <a:lnTo>
                  <a:pt x="176216" y="59114"/>
                </a:lnTo>
                <a:close/>
                <a:moveTo>
                  <a:pt x="52057" y="56250"/>
                </a:moveTo>
                <a:lnTo>
                  <a:pt x="49193" y="57170"/>
                </a:lnTo>
                <a:lnTo>
                  <a:pt x="49091" y="57375"/>
                </a:lnTo>
                <a:lnTo>
                  <a:pt x="48682" y="57580"/>
                </a:lnTo>
                <a:lnTo>
                  <a:pt x="48989" y="57477"/>
                </a:lnTo>
                <a:lnTo>
                  <a:pt x="48989" y="57682"/>
                </a:lnTo>
                <a:lnTo>
                  <a:pt x="51443" y="56761"/>
                </a:lnTo>
                <a:lnTo>
                  <a:pt x="51239" y="56966"/>
                </a:lnTo>
                <a:lnTo>
                  <a:pt x="54205" y="57886"/>
                </a:lnTo>
                <a:lnTo>
                  <a:pt x="54307" y="58500"/>
                </a:lnTo>
                <a:lnTo>
                  <a:pt x="55330" y="58807"/>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close/>
                <a:moveTo>
                  <a:pt x="48989" y="64227"/>
                </a:moveTo>
                <a:lnTo>
                  <a:pt x="48989" y="64330"/>
                </a:lnTo>
                <a:lnTo>
                  <a:pt x="49091" y="64432"/>
                </a:lnTo>
                <a:lnTo>
                  <a:pt x="48989" y="64227"/>
                </a:lnTo>
                <a:close/>
                <a:moveTo>
                  <a:pt x="44182" y="66375"/>
                </a:moveTo>
                <a:lnTo>
                  <a:pt x="44386" y="66477"/>
                </a:lnTo>
                <a:lnTo>
                  <a:pt x="44284" y="66375"/>
                </a:lnTo>
                <a:lnTo>
                  <a:pt x="44182"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close/>
                <a:moveTo>
                  <a:pt x="232670" y="66170"/>
                </a:moveTo>
                <a:lnTo>
                  <a:pt x="233693" y="67398"/>
                </a:lnTo>
                <a:lnTo>
                  <a:pt x="233693" y="66580"/>
                </a:lnTo>
                <a:lnTo>
                  <a:pt x="233080" y="66170"/>
                </a:lnTo>
                <a:lnTo>
                  <a:pt x="232670" y="66170"/>
                </a:lnTo>
                <a:close/>
                <a:moveTo>
                  <a:pt x="222750" y="67705"/>
                </a:move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545" y="83352"/>
                </a:lnTo>
                <a:lnTo>
                  <a:pt x="240443" y="83352"/>
                </a:lnTo>
                <a:close/>
                <a:moveTo>
                  <a:pt x="240852" y="82943"/>
                </a:moveTo>
                <a:lnTo>
                  <a:pt x="240545" y="83352"/>
                </a:lnTo>
                <a:lnTo>
                  <a:pt x="240750" y="83557"/>
                </a:lnTo>
                <a:lnTo>
                  <a:pt x="241261" y="83455"/>
                </a:lnTo>
                <a:lnTo>
                  <a:pt x="241670" y="83557"/>
                </a:lnTo>
                <a:lnTo>
                  <a:pt x="241977" y="83455"/>
                </a:lnTo>
                <a:lnTo>
                  <a:pt x="242898" y="83966"/>
                </a:lnTo>
                <a:lnTo>
                  <a:pt x="241568" y="82943"/>
                </a:lnTo>
                <a:lnTo>
                  <a:pt x="240852"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lnTo>
                  <a:pt x="210580"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lnTo>
                  <a:pt x="227761"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lnTo>
                  <a:pt x="235432" y="88466"/>
                </a:lnTo>
                <a:close/>
                <a:moveTo>
                  <a:pt x="230932" y="88364"/>
                </a:moveTo>
                <a:lnTo>
                  <a:pt x="230727" y="88568"/>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966" y="8489"/>
                </a:lnTo>
                <a:lnTo>
                  <a:pt x="172636" y="8489"/>
                </a:lnTo>
                <a:lnTo>
                  <a:pt x="175193" y="9205"/>
                </a:lnTo>
                <a:lnTo>
                  <a:pt x="172432" y="8898"/>
                </a:lnTo>
                <a:lnTo>
                  <a:pt x="172432" y="8693"/>
                </a:lnTo>
                <a:lnTo>
                  <a:pt x="172227" y="8591"/>
                </a:lnTo>
                <a:lnTo>
                  <a:pt x="172227" y="8182"/>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46455" y="10636"/>
                </a:lnTo>
                <a:lnTo>
                  <a:pt x="146045" y="10841"/>
                </a:lnTo>
                <a:lnTo>
                  <a:pt x="145841" y="10636"/>
                </a:lnTo>
                <a:lnTo>
                  <a:pt x="145841" y="10534"/>
                </a:lnTo>
                <a:lnTo>
                  <a:pt x="145227" y="10432"/>
                </a:lnTo>
                <a:lnTo>
                  <a:pt x="145739" y="10330"/>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227" y="66989"/>
                </a:lnTo>
                <a:lnTo>
                  <a:pt x="109739" y="67909"/>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295" y="58398"/>
                </a:lnTo>
                <a:lnTo>
                  <a:pt x="156375" y="56761"/>
                </a:lnTo>
                <a:lnTo>
                  <a:pt x="155966" y="56557"/>
                </a:lnTo>
                <a:lnTo>
                  <a:pt x="155659" y="56148"/>
                </a:lnTo>
                <a:lnTo>
                  <a:pt x="155864" y="55432"/>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4000" y="10330"/>
                </a:lnTo>
                <a:lnTo>
                  <a:pt x="233795" y="10432"/>
                </a:lnTo>
                <a:lnTo>
                  <a:pt x="230523" y="1043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989" y="5523"/>
                </a:lnTo>
                <a:lnTo>
                  <a:pt x="191966" y="4909"/>
                </a:lnTo>
                <a:lnTo>
                  <a:pt x="191966" y="5114"/>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659" y="115466"/>
                </a:lnTo>
                <a:lnTo>
                  <a:pt x="272352" y="115466"/>
                </a:lnTo>
                <a:close/>
                <a:moveTo>
                  <a:pt x="246959" y="123166"/>
                </a:moveTo>
                <a:lnTo>
                  <a:pt x="246901" y="123224"/>
                </a:lnTo>
                <a:lnTo>
                  <a:pt x="246959" y="123166"/>
                </a:lnTo>
                <a:close/>
                <a:moveTo>
                  <a:pt x="246901" y="123224"/>
                </a:moveTo>
                <a:lnTo>
                  <a:pt x="246886" y="123239"/>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4784" y="124159"/>
                </a:lnTo>
                <a:lnTo>
                  <a:pt x="264580" y="124261"/>
                </a:lnTo>
                <a:lnTo>
                  <a:pt x="264375" y="124261"/>
                </a:lnTo>
                <a:lnTo>
                  <a:pt x="264375" y="124364"/>
                </a:lnTo>
                <a:lnTo>
                  <a:pt x="260489" y="126102"/>
                </a:lnTo>
                <a:lnTo>
                  <a:pt x="260591" y="126000"/>
                </a:lnTo>
                <a:lnTo>
                  <a:pt x="259466" y="126818"/>
                </a:lnTo>
                <a:lnTo>
                  <a:pt x="259670" y="126818"/>
                </a:lnTo>
                <a:lnTo>
                  <a:pt x="259364" y="126920"/>
                </a:lnTo>
                <a:lnTo>
                  <a:pt x="259568" y="126920"/>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6114" y="124875"/>
                </a:lnTo>
                <a:lnTo>
                  <a:pt x="266011" y="124670"/>
                </a:lnTo>
                <a:lnTo>
                  <a:pt x="265909" y="124670"/>
                </a:lnTo>
                <a:lnTo>
                  <a:pt x="269284" y="122318"/>
                </a:lnTo>
                <a:lnTo>
                  <a:pt x="268875" y="122420"/>
                </a:lnTo>
                <a:lnTo>
                  <a:pt x="269080" y="122318"/>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8114" y="133875"/>
                </a:lnTo>
                <a:lnTo>
                  <a:pt x="68830"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1068" y="9409"/>
                </a:lnTo>
                <a:lnTo>
                  <a:pt x="21273" y="9307"/>
                </a:lnTo>
                <a:lnTo>
                  <a:pt x="20455" y="9511"/>
                </a:lnTo>
                <a:lnTo>
                  <a:pt x="20761" y="9614"/>
                </a:lnTo>
                <a:lnTo>
                  <a:pt x="20148" y="9818"/>
                </a:lnTo>
                <a:lnTo>
                  <a:pt x="20045" y="9818"/>
                </a:lnTo>
                <a:lnTo>
                  <a:pt x="20455" y="9614"/>
                </a:lnTo>
                <a:lnTo>
                  <a:pt x="18637" y="9901"/>
                </a:lnTo>
                <a:lnTo>
                  <a:pt x="13295" y="11455"/>
                </a:lnTo>
                <a:lnTo>
                  <a:pt x="13398" y="11455"/>
                </a:lnTo>
                <a:lnTo>
                  <a:pt x="13193" y="11557"/>
                </a:lnTo>
                <a:lnTo>
                  <a:pt x="14011" y="12273"/>
                </a:lnTo>
                <a:lnTo>
                  <a:pt x="13909" y="12682"/>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5727" y="17489"/>
                </a:lnTo>
                <a:lnTo>
                  <a:pt x="5830" y="17489"/>
                </a:lnTo>
                <a:lnTo>
                  <a:pt x="5420" y="17693"/>
                </a:lnTo>
                <a:lnTo>
                  <a:pt x="5625" y="17693"/>
                </a:lnTo>
                <a:lnTo>
                  <a:pt x="5318" y="17898"/>
                </a:lnTo>
                <a:lnTo>
                  <a:pt x="5420" y="17898"/>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136" y="18409"/>
                </a:lnTo>
                <a:lnTo>
                  <a:pt x="5625" y="18511"/>
                </a:lnTo>
                <a:lnTo>
                  <a:pt x="5625" y="18307"/>
                </a:lnTo>
                <a:lnTo>
                  <a:pt x="4807" y="18614"/>
                </a:lnTo>
                <a:lnTo>
                  <a:pt x="5011" y="18614"/>
                </a:lnTo>
                <a:lnTo>
                  <a:pt x="5011" y="19227"/>
                </a:lnTo>
                <a:lnTo>
                  <a:pt x="7466" y="18511"/>
                </a:lnTo>
                <a:lnTo>
                  <a:pt x="5727" y="19943"/>
                </a:lnTo>
                <a:lnTo>
                  <a:pt x="5932" y="19943"/>
                </a:lnTo>
                <a:lnTo>
                  <a:pt x="5011" y="20352"/>
                </a:lnTo>
                <a:lnTo>
                  <a:pt x="6750" y="20045"/>
                </a:lnTo>
                <a:lnTo>
                  <a:pt x="7159" y="20352"/>
                </a:lnTo>
                <a:lnTo>
                  <a:pt x="8386" y="20045"/>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3170" y="22909"/>
                </a:lnTo>
                <a:lnTo>
                  <a:pt x="2864" y="23011"/>
                </a:lnTo>
                <a:lnTo>
                  <a:pt x="2966" y="22909"/>
                </a:lnTo>
                <a:lnTo>
                  <a:pt x="1120" y="23634"/>
                </a:lnTo>
                <a:lnTo>
                  <a:pt x="1023" y="23830"/>
                </a:lnTo>
                <a:lnTo>
                  <a:pt x="2276" y="23472"/>
                </a:lnTo>
                <a:lnTo>
                  <a:pt x="3886" y="23114"/>
                </a:lnTo>
                <a:lnTo>
                  <a:pt x="3682" y="23318"/>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5568" y="23830"/>
                </a:lnTo>
                <a:lnTo>
                  <a:pt x="26182" y="23318"/>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227" y="127023"/>
                </a:lnTo>
                <a:lnTo>
                  <a:pt x="64023" y="126614"/>
                </a:lnTo>
                <a:lnTo>
                  <a:pt x="64023" y="127023"/>
                </a:lnTo>
                <a:lnTo>
                  <a:pt x="63409" y="127125"/>
                </a:lnTo>
                <a:lnTo>
                  <a:pt x="63614" y="127432"/>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70364" y="133466"/>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659" y="60852"/>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5920" y="49295"/>
                </a:lnTo>
                <a:lnTo>
                  <a:pt x="46023" y="48989"/>
                </a:lnTo>
                <a:lnTo>
                  <a:pt x="45307" y="49091"/>
                </a:lnTo>
                <a:lnTo>
                  <a:pt x="47557" y="48477"/>
                </a:lnTo>
                <a:lnTo>
                  <a:pt x="47455" y="48989"/>
                </a:lnTo>
                <a:lnTo>
                  <a:pt x="47966" y="48784"/>
                </a:lnTo>
                <a:lnTo>
                  <a:pt x="47966" y="48886"/>
                </a:lnTo>
                <a:lnTo>
                  <a:pt x="48477" y="48580"/>
                </a:lnTo>
                <a:lnTo>
                  <a:pt x="48170" y="48886"/>
                </a:lnTo>
                <a:lnTo>
                  <a:pt x="48886" y="48784"/>
                </a:lnTo>
                <a:lnTo>
                  <a:pt x="49602" y="48886"/>
                </a:lnTo>
                <a:lnTo>
                  <a:pt x="49500" y="4909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045" y="37432"/>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1795" y="31091"/>
                </a:lnTo>
                <a:lnTo>
                  <a:pt x="70875" y="30784"/>
                </a:lnTo>
                <a:lnTo>
                  <a:pt x="72102" y="30784"/>
                </a:lnTo>
                <a:lnTo>
                  <a:pt x="72818" y="29966"/>
                </a:lnTo>
                <a:lnTo>
                  <a:pt x="70568" y="29966"/>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8136" y="20557"/>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CEDB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p>
            <a:endParaRPr lang="x-none"/>
          </a:p>
        </p:txBody>
      </p:sp>
      <p:sp>
        <p:nvSpPr>
          <p:cNvPr id="18434" name="Google Shape;411;p28">
            <a:extLst>
              <a:ext uri="{FF2B5EF4-FFF2-40B4-BE49-F238E27FC236}">
                <a16:creationId xmlns="" xmlns:a16="http://schemas.microsoft.com/office/drawing/2014/main" id="{DB1B3BCB-4338-236B-7516-B397387931AC}"/>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A0E59C3-7B83-6743-BBD1-258018C6BD2D}" type="slidenum">
              <a:rPr lang="en-US" altLang="x-none" sz="1000">
                <a:solidFill>
                  <a:srgbClr val="FFFFFF"/>
                </a:solidFill>
                <a:latin typeface="Arvo" charset="0"/>
                <a:sym typeface="Arvo" charset="0"/>
              </a:rPr>
              <a:pPr>
                <a:buFont typeface="Arial" panose="020B0604020202020204" pitchFamily="34" charset="0"/>
                <a:buNone/>
              </a:pPr>
              <a:t>15</a:t>
            </a:fld>
            <a:endParaRPr lang="en-US" altLang="x-none" sz="1000">
              <a:solidFill>
                <a:srgbClr val="FFFFFF"/>
              </a:solidFill>
              <a:latin typeface="Arvo" charset="0"/>
              <a:sym typeface="Arvo" charset="0"/>
            </a:endParaRPr>
          </a:p>
        </p:txBody>
      </p:sp>
      <p:grpSp>
        <p:nvGrpSpPr>
          <p:cNvPr id="18435" name="Group 6">
            <a:extLst>
              <a:ext uri="{FF2B5EF4-FFF2-40B4-BE49-F238E27FC236}">
                <a16:creationId xmlns="" xmlns:a16="http://schemas.microsoft.com/office/drawing/2014/main" id="{81023F10-6FB8-656C-7D8D-BE12EE5F5B1C}"/>
              </a:ext>
            </a:extLst>
          </p:cNvPr>
          <p:cNvGrpSpPr>
            <a:grpSpLocks/>
          </p:cNvGrpSpPr>
          <p:nvPr/>
        </p:nvGrpSpPr>
        <p:grpSpPr bwMode="auto">
          <a:xfrm>
            <a:off x="0" y="136525"/>
            <a:ext cx="6283325" cy="777875"/>
            <a:chOff x="1591322" y="3867150"/>
            <a:chExt cx="5396518" cy="595161"/>
          </a:xfrm>
        </p:grpSpPr>
        <p:sp>
          <p:nvSpPr>
            <p:cNvPr id="15" name="Google Shape;1718;p51">
              <a:extLst>
                <a:ext uri="{FF2B5EF4-FFF2-40B4-BE49-F238E27FC236}">
                  <a16:creationId xmlns="" xmlns:a16="http://schemas.microsoft.com/office/drawing/2014/main" id="{02FF3F1C-5F03-014B-8327-B9DF094EA0F3}"/>
                </a:ext>
              </a:extLst>
            </p:cNvPr>
            <p:cNvSpPr>
              <a:spLocks noChangeArrowheads="1"/>
            </p:cNvSpPr>
            <p:nvPr/>
          </p:nvSpPr>
          <p:spPr bwMode="auto">
            <a:xfrm>
              <a:off x="1600867" y="3867150"/>
              <a:ext cx="5386973" cy="595161"/>
            </a:xfrm>
            <a:custGeom>
              <a:avLst/>
              <a:gdLst>
                <a:gd name="T0" fmla="*/ 0 w 1658"/>
                <a:gd name="T1" fmla="*/ 0 h 384"/>
                <a:gd name="T2" fmla="*/ 1658 w 1658"/>
                <a:gd name="T3" fmla="*/ 384 h 384"/>
              </a:gdLst>
              <a:ahLst/>
              <a:cxnLst/>
              <a:rect l="T0" t="T1" r="T2" b="T3"/>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chemeClr val="accent5">
                <a:lumMod val="9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sp>
          <p:nvSpPr>
            <p:cNvPr id="16" name="Google Shape;1719;p51">
              <a:extLst>
                <a:ext uri="{FF2B5EF4-FFF2-40B4-BE49-F238E27FC236}">
                  <a16:creationId xmlns="" xmlns:a16="http://schemas.microsoft.com/office/drawing/2014/main" id="{05889530-68A0-2182-A1AE-C23E121526D3}"/>
                </a:ext>
              </a:extLst>
            </p:cNvPr>
            <p:cNvSpPr>
              <a:spLocks noChangeArrowheads="1"/>
            </p:cNvSpPr>
            <p:nvPr/>
          </p:nvSpPr>
          <p:spPr bwMode="auto">
            <a:xfrm>
              <a:off x="1591322" y="4155014"/>
              <a:ext cx="638093" cy="304868"/>
            </a:xfrm>
            <a:custGeom>
              <a:avLst/>
              <a:gdLst>
                <a:gd name="T0" fmla="*/ 0 w 196"/>
                <a:gd name="T1" fmla="*/ 0 h 197"/>
                <a:gd name="T2" fmla="*/ 196 w 196"/>
                <a:gd name="T3" fmla="*/ 197 h 197"/>
              </a:gdLst>
              <a:ahLst/>
              <a:cxnLst/>
              <a:rect l="T0" t="T1" r="T2" b="T3"/>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accent5">
                <a:lumMod val="5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grpSp>
      <p:sp>
        <p:nvSpPr>
          <p:cNvPr id="18436" name="Google Shape;298;p17">
            <a:extLst>
              <a:ext uri="{FF2B5EF4-FFF2-40B4-BE49-F238E27FC236}">
                <a16:creationId xmlns="" xmlns:a16="http://schemas.microsoft.com/office/drawing/2014/main" id="{A30406CF-9224-49EB-84BA-3CD803EC6D49}"/>
              </a:ext>
            </a:extLst>
          </p:cNvPr>
          <p:cNvSpPr txBox="1">
            <a:spLocks/>
          </p:cNvSpPr>
          <p:nvPr/>
        </p:nvSpPr>
        <p:spPr bwMode="auto">
          <a:xfrm>
            <a:off x="519113" y="247650"/>
            <a:ext cx="598805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en-US" altLang="x-none" sz="2400" b="1" dirty="0">
                <a:solidFill>
                  <a:srgbClr val="FF0000"/>
                </a:solidFill>
                <a:latin typeface="Times New Roman" panose="02020603050405020304" pitchFamily="18" charset="0"/>
                <a:cs typeface="Times New Roman" panose="02020603050405020304" pitchFamily="18" charset="0"/>
              </a:rPr>
              <a:t>II- </a:t>
            </a:r>
            <a:r>
              <a:rPr lang="x-none" sz="2400" b="1" kern="0" dirty="0">
                <a:solidFill>
                  <a:srgbClr val="FF0000"/>
                </a:solidFill>
                <a:effectLst/>
                <a:latin typeface="Arial" panose="020B0604020202020204" pitchFamily="34" charset="0"/>
                <a:ea typeface="Times New Roman" panose="02020603050405020304" pitchFamily="18" charset="0"/>
              </a:rPr>
              <a:t>BƯỚC TIẾN HÀNH</a:t>
            </a:r>
            <a:r>
              <a:rPr lang="x-none" sz="2400" dirty="0">
                <a:solidFill>
                  <a:srgbClr val="FF0000"/>
                </a:solidFill>
                <a:effectLst/>
              </a:rPr>
              <a:t> </a:t>
            </a:r>
            <a:endParaRPr lang="vi-VN" altLang="x-none" sz="2400" dirty="0">
              <a:solidFill>
                <a:srgbClr val="FF0000"/>
              </a:solidFill>
              <a:latin typeface="Times New Roman" panose="02020603050405020304" pitchFamily="18" charset="0"/>
              <a:cs typeface="Times New Roman" panose="02020603050405020304" pitchFamily="18" charset="0"/>
              <a:sym typeface="Arvo" charset="0"/>
            </a:endParaRPr>
          </a:p>
        </p:txBody>
      </p:sp>
      <p:sp>
        <p:nvSpPr>
          <p:cNvPr id="2" name="Rectangle 1">
            <a:extLst>
              <a:ext uri="{FF2B5EF4-FFF2-40B4-BE49-F238E27FC236}">
                <a16:creationId xmlns="" xmlns:a16="http://schemas.microsoft.com/office/drawing/2014/main" id="{6B8BA5DA-29C6-92AB-2A83-CC3BAC1A1DBD}"/>
              </a:ext>
            </a:extLst>
          </p:cNvPr>
          <p:cNvSpPr>
            <a:spLocks noChangeArrowheads="1"/>
          </p:cNvSpPr>
          <p:nvPr/>
        </p:nvSpPr>
        <p:spPr bwMode="auto">
          <a:xfrm>
            <a:off x="357188" y="1003300"/>
            <a:ext cx="76200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rgbClr val="00B0F0"/>
                </a:solidFill>
              </a:rPr>
              <a:t>1. Đoàn kiểm tra hoặc đại diện đoàn kiểm tra triển khai quyết định, kế hoạch kiểm tra, thống nhất lịch làm việc với đối tượng kiểm tra và đại diện tổ chức đảng quản lý đảng viên. Yêu cầu đối tượng kiểm tra chuẩn bị báo cáo theo đề cương gợi ý, cung cấp các hồ sơ, tài liệu; các tổ chức, cá nhân có liên quan phối hợp thực hiện.</a:t>
            </a:r>
          </a:p>
        </p:txBody>
      </p:sp>
      <p:sp>
        <p:nvSpPr>
          <p:cNvPr id="10" name="Rectangle 9">
            <a:extLst>
              <a:ext uri="{FF2B5EF4-FFF2-40B4-BE49-F238E27FC236}">
                <a16:creationId xmlns="" xmlns:a16="http://schemas.microsoft.com/office/drawing/2014/main" id="{AB0A0D5D-EA99-AAF7-620F-63392C892339}"/>
              </a:ext>
            </a:extLst>
          </p:cNvPr>
          <p:cNvSpPr>
            <a:spLocks noChangeArrowheads="1"/>
          </p:cNvSpPr>
          <p:nvPr/>
        </p:nvSpPr>
        <p:spPr bwMode="auto">
          <a:xfrm>
            <a:off x="334039" y="3026211"/>
            <a:ext cx="7620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ClrTx/>
              <a:buFontTx/>
              <a:buNone/>
            </a:pPr>
            <a:r>
              <a:rPr lang="x-none" sz="2000" b="1" dirty="0">
                <a:solidFill>
                  <a:schemeClr val="accent3">
                    <a:lumMod val="75000"/>
                  </a:schemeClr>
                </a:solidFill>
              </a:rPr>
              <a:t>2. Đối tượng kiểm tra báo cáo tự kiểm tra bằng văn bản và các hồ sơ, tài liệu có liên quan gửi cấp uỷ, ban thường vụ cấp uỷ (qua đoàn kiểm tra)</a:t>
            </a:r>
            <a:r>
              <a:rPr lang="x-none" sz="2000" b="1" dirty="0">
                <a:solidFill>
                  <a:schemeClr val="accent3">
                    <a:lumMod val="75000"/>
                  </a:schemeClr>
                </a:solidFill>
                <a:effectLst/>
              </a:rPr>
              <a:t> </a:t>
            </a:r>
            <a:endParaRPr lang="en-US" altLang="x-none" sz="2000" b="1" dirty="0">
              <a:solidFill>
                <a:schemeClr val="accent3">
                  <a:lumMod val="75000"/>
                </a:schemeClr>
              </a:solidFill>
              <a:cs typeface="Times New Roman" panose="02020603050405020304" pitchFamily="18" charset="0"/>
            </a:endParaRPr>
          </a:p>
        </p:txBody>
      </p:sp>
      <p:sp>
        <p:nvSpPr>
          <p:cNvPr id="11" name="Rectangle 10">
            <a:extLst>
              <a:ext uri="{FF2B5EF4-FFF2-40B4-BE49-F238E27FC236}">
                <a16:creationId xmlns="" xmlns:a16="http://schemas.microsoft.com/office/drawing/2014/main" id="{B5A66015-FF26-3965-1CD1-B13A1B4D1244}"/>
              </a:ext>
            </a:extLst>
          </p:cNvPr>
          <p:cNvSpPr>
            <a:spLocks noChangeArrowheads="1"/>
          </p:cNvSpPr>
          <p:nvPr/>
        </p:nvSpPr>
        <p:spPr bwMode="auto">
          <a:xfrm>
            <a:off x="334039" y="4218742"/>
            <a:ext cx="7620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70C0"/>
                </a:solidFill>
              </a:rPr>
              <a:t>3. Đoàn kiểm tra thẩm tra, xác minh</a:t>
            </a:r>
          </a:p>
          <a:p>
            <a:pPr algn="just" eaLnBrk="1" hangingPunct="1">
              <a:buClrTx/>
              <a:buFontTx/>
              <a:buNone/>
            </a:pPr>
            <a:endParaRPr lang="en-US" altLang="x-none" sz="2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xmlns="" val="35296673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Google Shape;209;p15">
            <a:extLst>
              <a:ext uri="{FF2B5EF4-FFF2-40B4-BE49-F238E27FC236}">
                <a16:creationId xmlns="" xmlns:a16="http://schemas.microsoft.com/office/drawing/2014/main" id="{3E39D428-5231-DA31-3C81-9B6DCC9EB53D}"/>
              </a:ext>
            </a:extLst>
          </p:cNvPr>
          <p:cNvSpPr txBox="1">
            <a:spLocks noGrp="1"/>
          </p:cNvSpPr>
          <p:nvPr>
            <p:ph type="ctrTitle" idx="4294967295"/>
          </p:nvPr>
        </p:nvSpPr>
        <p:spPr>
          <a:xfrm>
            <a:off x="609600" y="57150"/>
            <a:ext cx="7772400" cy="684213"/>
          </a:xfrm>
        </p:spPr>
        <p:txBody>
          <a:bodyPr/>
          <a:lstStyle/>
          <a:p>
            <a:r>
              <a:rPr lang="en-US" altLang="x-none" sz="2400" b="1"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II- </a:t>
            </a:r>
            <a:r>
              <a:rPr lang="x-none" sz="2400" b="1" kern="0" dirty="0">
                <a:solidFill>
                  <a:srgbClr val="0070C0"/>
                </a:solidFill>
                <a:effectLst/>
                <a:latin typeface="Times New Roman" panose="02020603050405020304" pitchFamily="18" charset="0"/>
                <a:ea typeface="Times New Roman" panose="02020603050405020304" pitchFamily="18" charset="0"/>
              </a:rPr>
              <a:t>BƯỚC TIẾN HÀNH</a:t>
            </a:r>
            <a:r>
              <a:rPr lang="x-none" sz="2400" b="1" dirty="0">
                <a:solidFill>
                  <a:srgbClr val="0070C0"/>
                </a:solidFill>
                <a:effectLst/>
              </a:rPr>
              <a:t> </a:t>
            </a:r>
            <a:endParaRPr lang="en-US" altLang="x-none" sz="2400" b="1"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3" name="Google Shape;210;p15">
            <a:extLst>
              <a:ext uri="{FF2B5EF4-FFF2-40B4-BE49-F238E27FC236}">
                <a16:creationId xmlns="" xmlns:a16="http://schemas.microsoft.com/office/drawing/2014/main" id="{B98A0BA7-3818-7859-2F39-487472973B92}"/>
              </a:ext>
            </a:extLst>
          </p:cNvPr>
          <p:cNvSpPr txBox="1">
            <a:spLocks noGrp="1"/>
          </p:cNvSpPr>
          <p:nvPr>
            <p:ph type="subTitle" idx="4294967295"/>
          </p:nvPr>
        </p:nvSpPr>
        <p:spPr>
          <a:xfrm>
            <a:off x="387220" y="918369"/>
            <a:ext cx="7239000" cy="457200"/>
          </a:xfrm>
        </p:spPr>
        <p:txBody>
          <a:bodyPr/>
          <a:lstStyle/>
          <a:p>
            <a:pPr marL="0" indent="0" algn="just">
              <a:buNone/>
            </a:pPr>
            <a:r>
              <a:rPr lang="x-none" sz="2000" b="1" dirty="0">
                <a:solidFill>
                  <a:schemeClr val="accent4">
                    <a:lumMod val="75000"/>
                  </a:schemeClr>
                </a:solidFill>
              </a:rPr>
              <a:t>4. Tổ chức hội nghị thông qua dự thảo báo cáo kết quả kiểm tra (tổ chức đảng là đối tượng kiểm tra hoặc trực tiếp quản lý đảng viên được kiểm tra chủ trì và ghi biên bản hội nghị).</a:t>
            </a:r>
          </a:p>
          <a:p>
            <a:pPr marL="0" indent="0">
              <a:buFont typeface="Arial" panose="020B0604020202020204" pitchFamily="34" charset="0"/>
              <a:buNone/>
            </a:pPr>
            <a:endParaRPr lang="en-US" altLang="x-none" sz="24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BC46D796-2287-21EC-FBD3-0B4B2A04BE75}"/>
              </a:ext>
            </a:extLst>
          </p:cNvPr>
          <p:cNvSpPr txBox="1">
            <a:spLocks noGrp="1"/>
          </p:cNvSpPr>
          <p:nvPr>
            <p:ph type="body" idx="4294967295"/>
          </p:nvPr>
        </p:nvSpPr>
        <p:spPr>
          <a:xfrm>
            <a:off x="371669" y="2334419"/>
            <a:ext cx="7696200" cy="792162"/>
          </a:xfrm>
        </p:spPr>
        <p:txBody>
          <a:bodyPr/>
          <a:lstStyle/>
          <a:p>
            <a:pPr marL="0" indent="0" algn="just">
              <a:buNone/>
            </a:pPr>
            <a:r>
              <a:rPr lang="x-none" sz="2000" b="1" dirty="0">
                <a:solidFill>
                  <a:srgbClr val="00B050"/>
                </a:solidFill>
              </a:rPr>
              <a:t>5. Đoàn kiểm tra tiếp tục thẩm tra, xác minh những nội dung chưa rõ hoặc có ý kiến khác nhau (nếu có); hoàn chỉnh dự thảo báo cáo kết quả kiểm tra; xin ý kiến uỷ ban kiểm tra cấp uỷ cùng cấp</a:t>
            </a:r>
            <a:r>
              <a:rPr lang="x-none" sz="2000" b="1" dirty="0">
                <a:solidFill>
                  <a:srgbClr val="00B050"/>
                </a:solidFill>
                <a:effectLst/>
              </a:rPr>
              <a:t> </a:t>
            </a:r>
            <a:endParaRPr lang="en-US" altLang="x-none" sz="2000" b="1" dirty="0">
              <a:solidFill>
                <a:srgbClr val="00B05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4340" name="Google Shape;213;p15">
            <a:extLst>
              <a:ext uri="{FF2B5EF4-FFF2-40B4-BE49-F238E27FC236}">
                <a16:creationId xmlns="" xmlns:a16="http://schemas.microsoft.com/office/drawing/2014/main" id="{A4CF9936-85AF-9DC4-CF3D-0C09A3CA56A3}"/>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47A4247-EB4B-774D-898E-78E8C3582CCB}" type="slidenum">
              <a:rPr lang="en-US" altLang="x-none" sz="1200">
                <a:solidFill>
                  <a:srgbClr val="A1BECC"/>
                </a:solidFill>
                <a:latin typeface="Nixie One" charset="0"/>
                <a:sym typeface="Nixie One" charset="0"/>
              </a:rPr>
              <a:pPr>
                <a:buFont typeface="Arial" panose="020B0604020202020204" pitchFamily="34" charset="0"/>
                <a:buNone/>
              </a:pPr>
              <a:t>16</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3A3BCB9B-50E4-E95C-E1AE-C510D8849213}"/>
              </a:ext>
            </a:extLst>
          </p:cNvPr>
          <p:cNvSpPr txBox="1">
            <a:spLocks/>
          </p:cNvSpPr>
          <p:nvPr/>
        </p:nvSpPr>
        <p:spPr bwMode="auto">
          <a:xfrm>
            <a:off x="387220" y="3760787"/>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chemeClr val="accent1"/>
                </a:solidFill>
              </a:rPr>
              <a:t>6. Đoàn kiểm tra phối hợp văn phòng cấp uỷ báo cáo thường trực cấp uỷ quyết định thời gian tổ chức hội nghị cấp uỷ</a:t>
            </a:r>
            <a:r>
              <a:rPr lang="x-none" sz="2000" b="1" dirty="0">
                <a:solidFill>
                  <a:schemeClr val="accent1"/>
                </a:solidFill>
                <a:effectLst/>
              </a:rPr>
              <a:t> …</a:t>
            </a:r>
            <a:endParaRPr lang="en-US" altLang="x-none" sz="2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82324668"/>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Google Shape;209;p15">
            <a:extLst>
              <a:ext uri="{FF2B5EF4-FFF2-40B4-BE49-F238E27FC236}">
                <a16:creationId xmlns="" xmlns:a16="http://schemas.microsoft.com/office/drawing/2014/main" id="{0D2BE4E6-431A-B3DD-B920-F72C08605EF2}"/>
              </a:ext>
            </a:extLst>
          </p:cNvPr>
          <p:cNvSpPr txBox="1">
            <a:spLocks noGrp="1"/>
          </p:cNvSpPr>
          <p:nvPr>
            <p:ph type="ctrTitle" idx="4294967295"/>
          </p:nvPr>
        </p:nvSpPr>
        <p:spPr>
          <a:xfrm>
            <a:off x="388938" y="-102815"/>
            <a:ext cx="7772400" cy="684213"/>
          </a:xfrm>
        </p:spPr>
        <p:txBody>
          <a:bodyPr/>
          <a:lstStyle/>
          <a:p>
            <a:pPr>
              <a:lnSpc>
                <a:spcPts val="1170"/>
              </a:lnSpc>
            </a:pPr>
            <a:r>
              <a:rPr lang="x-none" sz="2400" b="1"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III- BƯỚC KẾT THÚC</a:t>
            </a:r>
            <a:endParaRPr lang="x-none"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63" name="Google Shape;210;p15">
            <a:extLst>
              <a:ext uri="{FF2B5EF4-FFF2-40B4-BE49-F238E27FC236}">
                <a16:creationId xmlns="" xmlns:a16="http://schemas.microsoft.com/office/drawing/2014/main" id="{176E6D46-B0F9-FBB7-2C30-32D1FC391459}"/>
              </a:ext>
            </a:extLst>
          </p:cNvPr>
          <p:cNvSpPr txBox="1">
            <a:spLocks noGrp="1"/>
          </p:cNvSpPr>
          <p:nvPr>
            <p:ph type="subTitle" idx="4294967295"/>
          </p:nvPr>
        </p:nvSpPr>
        <p:spPr>
          <a:xfrm>
            <a:off x="379413" y="459557"/>
            <a:ext cx="7543800" cy="457200"/>
          </a:xfrm>
        </p:spPr>
        <p:txBody>
          <a:bodyPr/>
          <a:lstStyle/>
          <a:p>
            <a:pPr marL="0" indent="0">
              <a:buNone/>
            </a:pPr>
            <a:r>
              <a:rPr lang="x-none" sz="2000" b="1" dirty="0">
                <a:solidFill>
                  <a:srgbClr val="7030A0"/>
                </a:solidFill>
              </a:rPr>
              <a:t>1. Tổ chức hội nghị ban thường vụ cấp uỷ hoặc cấp uỷ xem xét, kết luận</a:t>
            </a:r>
            <a:r>
              <a:rPr lang="x-none" sz="2000" b="1" dirty="0">
                <a:solidFill>
                  <a:srgbClr val="7030A0"/>
                </a:solidFill>
                <a:effectLst/>
              </a:rPr>
              <a:t> </a:t>
            </a:r>
            <a:endParaRPr lang="en-US" altLang="x-none" sz="2000" b="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395E0190-CD58-3291-F069-EADFBB7A037E}"/>
              </a:ext>
            </a:extLst>
          </p:cNvPr>
          <p:cNvSpPr txBox="1">
            <a:spLocks noGrp="1"/>
          </p:cNvSpPr>
          <p:nvPr>
            <p:ph type="body" idx="4294967295"/>
          </p:nvPr>
        </p:nvSpPr>
        <p:spPr>
          <a:xfrm>
            <a:off x="379413" y="1143770"/>
            <a:ext cx="7696200" cy="792162"/>
          </a:xfrm>
        </p:spPr>
        <p:txBody>
          <a:bodyPr/>
          <a:lstStyle/>
          <a:p>
            <a:pPr marL="0" indent="0" algn="just">
              <a:buNone/>
            </a:pPr>
            <a:r>
              <a:rPr lang="x-none" sz="2000" b="1" dirty="0">
                <a:solidFill>
                  <a:srgbClr val="FF0000"/>
                </a:solidFill>
              </a:rPr>
              <a:t>2. Đoàn kiểm tra hoàn chỉnh báo cáo kết quả kiểm tra; phối hợp với văn phòng cấp uỷ dự thảo thông báo kết luận, trình thường trực cấp uỷ ký, ban hành</a:t>
            </a:r>
            <a:r>
              <a:rPr lang="x-none" sz="2000" b="1" dirty="0">
                <a:solidFill>
                  <a:srgbClr val="FF0000"/>
                </a:solidFill>
                <a:effectLst/>
              </a:rPr>
              <a:t> </a:t>
            </a:r>
            <a:endParaRPr lang="en-US" altLang="x-none" sz="2000" b="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6388" name="Google Shape;213;p15">
            <a:extLst>
              <a:ext uri="{FF2B5EF4-FFF2-40B4-BE49-F238E27FC236}">
                <a16:creationId xmlns="" xmlns:a16="http://schemas.microsoft.com/office/drawing/2014/main" id="{5CBEF12A-47B8-CABA-5262-ACE37BF49CF8}"/>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ADE381C-DCCE-8149-9572-568D669040F8}" type="slidenum">
              <a:rPr lang="en-US" altLang="x-none" sz="1200">
                <a:solidFill>
                  <a:srgbClr val="A1BECC"/>
                </a:solidFill>
                <a:latin typeface="Nixie One" charset="0"/>
                <a:sym typeface="Nixie One" charset="0"/>
              </a:rPr>
              <a:pPr>
                <a:buFont typeface="Arial" panose="020B0604020202020204" pitchFamily="34" charset="0"/>
                <a:buNone/>
              </a:pPr>
              <a:t>17</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5F1936F7-F8E5-EA17-C962-44967D6FB45B}"/>
              </a:ext>
            </a:extLst>
          </p:cNvPr>
          <p:cNvSpPr txBox="1">
            <a:spLocks/>
          </p:cNvSpPr>
          <p:nvPr/>
        </p:nvSpPr>
        <p:spPr bwMode="auto">
          <a:xfrm>
            <a:off x="379413" y="2102222"/>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70C0"/>
                </a:solidFill>
              </a:rPr>
              <a:t>3. Đại diện ban thường vụ cấp uỷ thông báo kết luận kiểm tra đến đối tượng kiểm tra và các tổ chức, cá nhân có liên quan; triển khai thực hiện quy trình thi hành kỷ luật (nếu có).</a:t>
            </a:r>
          </a:p>
        </p:txBody>
      </p:sp>
      <p:sp>
        <p:nvSpPr>
          <p:cNvPr id="2" name="Google Shape;211;p15">
            <a:extLst>
              <a:ext uri="{FF2B5EF4-FFF2-40B4-BE49-F238E27FC236}">
                <a16:creationId xmlns="" xmlns:a16="http://schemas.microsoft.com/office/drawing/2014/main" id="{C381F3BB-5EBF-D8CC-62BE-FBC02BF11CD7}"/>
              </a:ext>
            </a:extLst>
          </p:cNvPr>
          <p:cNvSpPr txBox="1">
            <a:spLocks/>
          </p:cNvSpPr>
          <p:nvPr/>
        </p:nvSpPr>
        <p:spPr bwMode="auto">
          <a:xfrm>
            <a:off x="388938" y="3080917"/>
            <a:ext cx="79168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B050"/>
                </a:solidFill>
              </a:rPr>
              <a:t>4. Đoàn kiểm tra họp rút kinh nghiệm; kiến nghị, đề xuất với cấp uỷ hoặc ban thường vụ cấp uỷ (nếu có); hoàn thiện hồ sơ, bàn giao cho văn phòng cấp uỷ lưu trữ theo quy định.</a:t>
            </a:r>
          </a:p>
        </p:txBody>
      </p:sp>
      <p:sp>
        <p:nvSpPr>
          <p:cNvPr id="3" name="Google Shape;211;p15">
            <a:extLst>
              <a:ext uri="{FF2B5EF4-FFF2-40B4-BE49-F238E27FC236}">
                <a16:creationId xmlns="" xmlns:a16="http://schemas.microsoft.com/office/drawing/2014/main" id="{608FB49A-7B4F-4DC8-B0AE-1A67D7388263}"/>
              </a:ext>
            </a:extLst>
          </p:cNvPr>
          <p:cNvSpPr txBox="1">
            <a:spLocks/>
          </p:cNvSpPr>
          <p:nvPr/>
        </p:nvSpPr>
        <p:spPr bwMode="auto">
          <a:xfrm>
            <a:off x="388938" y="4059612"/>
            <a:ext cx="80692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chemeClr val="accent4">
                    <a:lumMod val="50000"/>
                  </a:schemeClr>
                </a:solidFill>
              </a:rPr>
              <a:t>5. Giao uỷ ban kiểm tra cấp uỷ cùng cấp và đồng chí cấp uỷ viên theo dõi địa bàn, lĩnh vực đôn đốc, giám sát đối tượng kiểm tra thực hiện kết luận kiểm tra.</a:t>
            </a:r>
          </a:p>
        </p:txBody>
      </p:sp>
    </p:spTree>
    <p:extLst>
      <p:ext uri="{BB962C8B-B14F-4D97-AF65-F5344CB8AC3E}">
        <p14:creationId xmlns:p14="http://schemas.microsoft.com/office/powerpoint/2010/main" xmlns="" val="735552524"/>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P spid="2" grpId="0" build="p"/>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298;p17">
            <a:extLst>
              <a:ext uri="{FF2B5EF4-FFF2-40B4-BE49-F238E27FC236}">
                <a16:creationId xmlns="" xmlns:a16="http://schemas.microsoft.com/office/drawing/2014/main" id="{F34EEF88-7376-1147-A15D-2385740C9BEA}"/>
              </a:ext>
            </a:extLst>
          </p:cNvPr>
          <p:cNvSpPr txBox="1">
            <a:spLocks noGrp="1"/>
          </p:cNvSpPr>
          <p:nvPr>
            <p:ph type="ctrTitle" idx="4294967295"/>
          </p:nvPr>
        </p:nvSpPr>
        <p:spPr>
          <a:xfrm>
            <a:off x="1104900" y="2555810"/>
            <a:ext cx="6934200" cy="608013"/>
          </a:xfrm>
        </p:spPr>
        <p:txBody>
          <a:bodyPr/>
          <a:lstStyle/>
          <a:p>
            <a:pPr algn="ctr"/>
            <a:r>
              <a:rPr lang="x-none" altLang="x-none" sz="2800" b="1" dirty="0">
                <a:solidFill>
                  <a:srgbClr val="0070C0"/>
                </a:solidFill>
                <a:latin typeface="Arial" panose="020B0604020202020204" pitchFamily="34" charset="0"/>
                <a:ea typeface="ＭＳ Ｐゴシック" panose="020B0600070205080204" pitchFamily="34" charset="-128"/>
                <a:cs typeface="Times New Roman" panose="02020603050405020304" pitchFamily="18" charset="0"/>
              </a:rPr>
              <a:t>QUY TRÌNH</a:t>
            </a:r>
            <a:r>
              <a:rPr lang="x-none" altLang="x-none"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x-none" altLang="x-none"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x-none" altLang="x-none" sz="2800" b="1" dirty="0">
                <a:solidFill>
                  <a:srgbClr val="7030A0"/>
                </a:solidFill>
                <a:latin typeface="Arial" panose="020B0604020202020204" pitchFamily="34" charset="0"/>
                <a:ea typeface="ＭＳ Ｐゴシック" panose="020B0600070205080204" pitchFamily="34" charset="-128"/>
                <a:cs typeface="Times New Roman" panose="02020603050405020304" pitchFamily="18" charset="0"/>
              </a:rPr>
              <a:t>GIẢI QUYẾT TỐ CÁO</a:t>
            </a:r>
            <a:endParaRPr lang="en-US" altLang="x-none" sz="2800" b="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sym typeface="Arvo" charset="0"/>
            </a:endParaRPr>
          </a:p>
        </p:txBody>
      </p:sp>
    </p:spTree>
    <p:extLst>
      <p:ext uri="{BB962C8B-B14F-4D97-AF65-F5344CB8AC3E}">
        <p14:creationId xmlns:p14="http://schemas.microsoft.com/office/powerpoint/2010/main" xmlns="" val="127732003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Google Shape;209;p15">
            <a:extLst>
              <a:ext uri="{FF2B5EF4-FFF2-40B4-BE49-F238E27FC236}">
                <a16:creationId xmlns="" xmlns:a16="http://schemas.microsoft.com/office/drawing/2014/main" id="{7FBE3573-235F-5882-3009-4F1B3B2D587C}"/>
              </a:ext>
            </a:extLst>
          </p:cNvPr>
          <p:cNvSpPr txBox="1">
            <a:spLocks noGrp="1"/>
          </p:cNvSpPr>
          <p:nvPr>
            <p:ph type="ctrTitle" idx="4294967295"/>
          </p:nvPr>
        </p:nvSpPr>
        <p:spPr>
          <a:xfrm>
            <a:off x="381000" y="133350"/>
            <a:ext cx="7772400" cy="684213"/>
          </a:xfrm>
        </p:spPr>
        <p:txBody>
          <a:bodyPr/>
          <a:lstStyle/>
          <a:p>
            <a:pPr>
              <a:spcBef>
                <a:spcPts val="600"/>
              </a:spcBef>
            </a:pPr>
            <a:r>
              <a:rPr lang="en-US" altLang="x-none" sz="2800" b="1" dirty="0">
                <a:solidFill>
                  <a:srgbClr val="00B050"/>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rPr>
              <a:t>I. </a:t>
            </a:r>
            <a:r>
              <a:rPr lang="x-none" sz="2400" b="1" kern="0" dirty="0">
                <a:solidFill>
                  <a:srgbClr val="00B050"/>
                </a:solidFill>
                <a:effectLst/>
                <a:latin typeface="Arial" panose="020B0604020202020204" pitchFamily="34" charset="0"/>
                <a:ea typeface="Times New Roman" panose="02020603050405020304" pitchFamily="18" charset="0"/>
              </a:rPr>
              <a:t>BƯỚC CHUẨN BỊ</a:t>
            </a:r>
            <a:r>
              <a:rPr lang="x-none" sz="2400" dirty="0">
                <a:solidFill>
                  <a:srgbClr val="00B050"/>
                </a:solidFill>
                <a:effectLst/>
              </a:rPr>
              <a:t> </a:t>
            </a:r>
            <a:endParaRPr lang="en-US" altLang="x-none" sz="2400" b="1" dirty="0">
              <a:solidFill>
                <a:srgbClr val="00B050"/>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endParaRPr>
          </a:p>
        </p:txBody>
      </p:sp>
      <p:sp>
        <p:nvSpPr>
          <p:cNvPr id="15363" name="Google Shape;210;p15">
            <a:extLst>
              <a:ext uri="{FF2B5EF4-FFF2-40B4-BE49-F238E27FC236}">
                <a16:creationId xmlns="" xmlns:a16="http://schemas.microsoft.com/office/drawing/2014/main" id="{0F0A1E37-7CA8-69E8-4C4C-AD5C86BBD0CD}"/>
              </a:ext>
            </a:extLst>
          </p:cNvPr>
          <p:cNvSpPr txBox="1">
            <a:spLocks noGrp="1"/>
          </p:cNvSpPr>
          <p:nvPr>
            <p:ph type="subTitle" idx="4294967295"/>
          </p:nvPr>
        </p:nvSpPr>
        <p:spPr>
          <a:xfrm>
            <a:off x="304800" y="1028781"/>
            <a:ext cx="7467600" cy="457200"/>
          </a:xfrm>
        </p:spPr>
        <p:txBody>
          <a:bodyPr/>
          <a:lstStyle/>
          <a:p>
            <a:pPr marL="0" indent="0" algn="just">
              <a:buNone/>
            </a:pPr>
            <a:r>
              <a:rPr lang="en-US" altLang="x-none" sz="2200" b="1" dirty="0">
                <a:solidFill>
                  <a:schemeClr val="tx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rPr>
              <a:t>1. </a:t>
            </a:r>
            <a:r>
              <a:rPr lang="x-none" sz="2000" b="1" dirty="0">
                <a:solidFill>
                  <a:schemeClr val="tx1">
                    <a:lumMod val="75000"/>
                  </a:schemeClr>
                </a:solidFill>
              </a:rPr>
              <a:t>Thành lập đoàn giải quyết tố cáo và xây dựng kế hoạch giải quyết tố cáo </a:t>
            </a:r>
            <a:endParaRPr lang="en-US" altLang="x-none" sz="2000" b="1" dirty="0">
              <a:solidFill>
                <a:schemeClr val="tx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94EF0983-881E-E529-0765-7A1BC407E2DD}"/>
              </a:ext>
            </a:extLst>
          </p:cNvPr>
          <p:cNvSpPr txBox="1">
            <a:spLocks noGrp="1"/>
          </p:cNvSpPr>
          <p:nvPr>
            <p:ph type="body" idx="4294967295"/>
          </p:nvPr>
        </p:nvSpPr>
        <p:spPr>
          <a:xfrm>
            <a:off x="306355" y="1936466"/>
            <a:ext cx="7696200" cy="792162"/>
          </a:xfrm>
        </p:spPr>
        <p:txBody>
          <a:bodyPr/>
          <a:lstStyle/>
          <a:p>
            <a:pPr marL="0" indent="0" algn="just" eaLnBrk="1" hangingPunct="1">
              <a:spcBef>
                <a:spcPts val="600"/>
              </a:spcBef>
              <a:buClr>
                <a:srgbClr val="A1BECC"/>
              </a:buClr>
              <a:buSzPts val="2400"/>
              <a:buFont typeface="Varela Round" pitchFamily="2" charset="-79"/>
              <a:buNone/>
            </a:pPr>
            <a:r>
              <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2. </a:t>
            </a:r>
            <a:r>
              <a:rPr lang="x-none" sz="2000" b="1" dirty="0">
                <a:solidFill>
                  <a:srgbClr val="FFC000"/>
                </a:solidFill>
              </a:rPr>
              <a:t>Đoàn kiểm tra </a:t>
            </a:r>
            <a:r>
              <a:rPr lang="x-none" sz="2000" b="1" dirty="0">
                <a:solidFill>
                  <a:schemeClr val="accent3">
                    <a:lumMod val="75000"/>
                  </a:schemeClr>
                </a:solidFill>
              </a:rPr>
              <a:t>nghiên cứu đơn tố cáo, căn cứ nội dung đơn và kết quả làm việc với đối tượng tố cáo để</a:t>
            </a:r>
            <a:r>
              <a:rPr lang="x-none" dirty="0">
                <a:solidFill>
                  <a:schemeClr val="accent3">
                    <a:lumMod val="75000"/>
                  </a:schemeClr>
                </a:solidFill>
              </a:rPr>
              <a:t>  </a:t>
            </a:r>
            <a:r>
              <a:rPr lang="x-none" sz="2000" b="1" dirty="0">
                <a:solidFill>
                  <a:srgbClr val="FFC000"/>
                </a:solidFill>
              </a:rPr>
              <a:t>xây dựng đề cương ..</a:t>
            </a:r>
            <a:r>
              <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sym typeface="Varela Round" pitchFamily="2" charset="-79"/>
            </a:endParaRPr>
          </a:p>
        </p:txBody>
      </p:sp>
      <p:sp>
        <p:nvSpPr>
          <p:cNvPr id="10244" name="Google Shape;213;p15">
            <a:extLst>
              <a:ext uri="{FF2B5EF4-FFF2-40B4-BE49-F238E27FC236}">
                <a16:creationId xmlns="" xmlns:a16="http://schemas.microsoft.com/office/drawing/2014/main" id="{D72F6B72-C4DC-E051-1E57-033CEC596EE2}"/>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7E4C7CC-6B0E-4647-858F-49A6757FB973}" type="slidenum">
              <a:rPr lang="en-US" altLang="x-none" sz="1200">
                <a:solidFill>
                  <a:srgbClr val="A1BECC"/>
                </a:solidFill>
                <a:latin typeface="Nixie One" charset="0"/>
                <a:sym typeface="Nixie One" charset="0"/>
              </a:rPr>
              <a:pPr>
                <a:buFont typeface="Arial" panose="020B0604020202020204" pitchFamily="34" charset="0"/>
                <a:buNone/>
              </a:pPr>
              <a:t>19</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30541CE7-F594-978A-665B-0381CCD9AAD7}"/>
              </a:ext>
            </a:extLst>
          </p:cNvPr>
          <p:cNvSpPr txBox="1">
            <a:spLocks/>
          </p:cNvSpPr>
          <p:nvPr/>
        </p:nvSpPr>
        <p:spPr bwMode="auto">
          <a:xfrm>
            <a:off x="304800" y="3186112"/>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eaLnBrk="1" hangingPunct="1">
              <a:spcBef>
                <a:spcPts val="600"/>
              </a:spcBef>
              <a:buClr>
                <a:srgbClr val="A1BECC"/>
              </a:buClr>
              <a:buSzPts val="2400"/>
              <a:buFont typeface="Varela Round" pitchFamily="2" charset="-79"/>
              <a:buNone/>
            </a:pPr>
            <a:r>
              <a:rPr lang="en-US" altLang="x-none" sz="2000" b="1" dirty="0">
                <a:solidFill>
                  <a:srgbClr val="00B050"/>
                </a:solidFill>
                <a:latin typeface="Times New Roman" panose="02020603050405020304" pitchFamily="18" charset="0"/>
                <a:cs typeface="Times New Roman" panose="02020603050405020304" pitchFamily="18" charset="0"/>
              </a:rPr>
              <a:t>3. </a:t>
            </a:r>
            <a:r>
              <a:rPr lang="x-none" sz="2000" b="1" dirty="0">
                <a:solidFill>
                  <a:srgbClr val="00B050"/>
                </a:solidFill>
              </a:rPr>
              <a:t>Văn phòng cấp uỷ bảo đảm điều kiện cần thiết, kinh phí, phương tiện phục vụ đoàn kiểm tra thực hiện nhiệm vụ theo quy định (nếu có).</a:t>
            </a:r>
            <a:r>
              <a:rPr lang="x-none" sz="2000" b="1" dirty="0">
                <a:solidFill>
                  <a:srgbClr val="00B050"/>
                </a:solidFill>
                <a:effectLst/>
              </a:rPr>
              <a:t> </a:t>
            </a:r>
            <a:endParaRPr lang="en-US" altLang="x-none" sz="2000" b="1" dirty="0">
              <a:solidFill>
                <a:srgbClr val="00B050"/>
              </a:solidFill>
              <a:latin typeface="Times New Roman" panose="02020603050405020304" pitchFamily="18" charset="0"/>
              <a:cs typeface="Times New Roman" panose="02020603050405020304" pitchFamily="18" charset="0"/>
              <a:sym typeface="Varela Round" pitchFamily="2" charset="-79"/>
            </a:endParaRPr>
          </a:p>
        </p:txBody>
      </p:sp>
    </p:spTree>
    <p:extLst>
      <p:ext uri="{BB962C8B-B14F-4D97-AF65-F5344CB8AC3E}">
        <p14:creationId xmlns:p14="http://schemas.microsoft.com/office/powerpoint/2010/main" xmlns="" val="2103432793"/>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298;p17">
            <a:extLst>
              <a:ext uri="{FF2B5EF4-FFF2-40B4-BE49-F238E27FC236}">
                <a16:creationId xmlns="" xmlns:a16="http://schemas.microsoft.com/office/drawing/2014/main" id="{608E8A5C-F26A-13C2-C9DA-D7958CD475CC}"/>
              </a:ext>
            </a:extLst>
          </p:cNvPr>
          <p:cNvSpPr txBox="1">
            <a:spLocks noGrp="1"/>
          </p:cNvSpPr>
          <p:nvPr>
            <p:ph type="ctrTitle" idx="4294967295"/>
          </p:nvPr>
        </p:nvSpPr>
        <p:spPr>
          <a:xfrm>
            <a:off x="1143000" y="2573338"/>
            <a:ext cx="6934200" cy="608012"/>
          </a:xfrm>
        </p:spPr>
        <p:txBody>
          <a:bodyPr/>
          <a:lstStyle/>
          <a:p>
            <a:pPr algn="ctr"/>
            <a:r>
              <a:rPr lang="x-none" altLang="x-none" sz="2000" b="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QUYẾT ĐỊNH SỐ 89-QĐ/TW, NGÀY 1/12/2022</a:t>
            </a:r>
            <a:br>
              <a:rPr lang="x-none" altLang="x-none" sz="2000" b="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br>
            <a:r>
              <a:rPr lang="x-none" altLang="x-none" sz="1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x-none" altLang="x-none" sz="1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x-none" altLang="x-none" sz="1600" b="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BAN HÀNH QUY TRÌNH KIỂM TRA, GIÁM SÁT, THI HÀNH KỶ LUẬT ĐẢNG, GIẢI QUYẾT TỐ CÁO, KHIẾU NẠI KỶ LUẬT ĐẢNG </a:t>
            </a:r>
            <a:br>
              <a:rPr lang="x-none" altLang="x-none" sz="1600" b="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br>
            <a:r>
              <a:rPr lang="x-none" altLang="x-none" sz="1800" b="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CỦA CẤP UỶ TỈNH VÀ TƯƠNG ĐƯƠNG ĐẾN CƠ SỞ</a:t>
            </a:r>
            <a:r>
              <a:rPr lang="x-none" altLang="x-none" sz="3600" b="1">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altLang="x-none" sz="2800" b="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sym typeface="Arvo" charset="0"/>
            </a:endParaRPr>
          </a:p>
        </p:txBody>
      </p:sp>
      <p:sp>
        <p:nvSpPr>
          <p:cNvPr id="6146" name="Google Shape;284;p15">
            <a:extLst>
              <a:ext uri="{FF2B5EF4-FFF2-40B4-BE49-F238E27FC236}">
                <a16:creationId xmlns="" xmlns:a16="http://schemas.microsoft.com/office/drawing/2014/main" id="{8B00F9CF-7EA8-56E7-A063-25A68648382D}"/>
              </a:ext>
            </a:extLst>
          </p:cNvPr>
          <p:cNvSpPr txBox="1">
            <a:spLocks/>
          </p:cNvSpPr>
          <p:nvPr/>
        </p:nvSpPr>
        <p:spPr bwMode="auto">
          <a:xfrm>
            <a:off x="1752600" y="2995613"/>
            <a:ext cx="5486400" cy="116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7198A9"/>
              </a:buClr>
              <a:buFont typeface="Arvo" charset="0"/>
              <a:buNone/>
            </a:pPr>
            <a:r>
              <a:rPr lang="en-US" altLang="x-none" sz="2000" b="1">
                <a:solidFill>
                  <a:srgbClr val="0070C0"/>
                </a:solidFill>
                <a:latin typeface="Times New Roman" panose="02020603050405020304" pitchFamily="18" charset="0"/>
                <a:sym typeface="Arvo" charset="0"/>
              </a:rPr>
              <a:t>Báo cáo viên</a:t>
            </a:r>
            <a:r>
              <a:rPr lang="en-US" altLang="x-none" sz="2000">
                <a:solidFill>
                  <a:srgbClr val="0070C0"/>
                </a:solidFill>
                <a:latin typeface="Times New Roman" panose="02020603050405020304" pitchFamily="18" charset="0"/>
                <a:sym typeface="Arvo" charset="0"/>
              </a:rPr>
              <a:t>:</a:t>
            </a:r>
            <a:r>
              <a:rPr lang="en-US" altLang="x-none" sz="2000" b="1">
                <a:solidFill>
                  <a:srgbClr val="0070C0"/>
                </a:solidFill>
                <a:latin typeface="Times New Roman" panose="02020603050405020304" pitchFamily="18" charset="0"/>
                <a:sym typeface="Arvo" charset="0"/>
              </a:rPr>
              <a:t> Đồng chí Lê Minh Tuấn,</a:t>
            </a:r>
          </a:p>
          <a:p>
            <a:pPr algn="ctr" eaLnBrk="1" hangingPunct="1">
              <a:buClr>
                <a:srgbClr val="7198A9"/>
              </a:buClr>
              <a:buFont typeface="Arvo" charset="0"/>
              <a:buNone/>
            </a:pPr>
            <a:r>
              <a:rPr lang="en-US" altLang="x-none" sz="2000" b="1">
                <a:solidFill>
                  <a:srgbClr val="0070C0"/>
                </a:solidFill>
                <a:latin typeface="Times New Roman" panose="02020603050405020304" pitchFamily="18" charset="0"/>
                <a:sym typeface="Arvo" charset="0"/>
              </a:rPr>
              <a:t>Phó Chủ nhiệm Ủy ban Kiểm tra Thành ủy </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Google Shape;400;p28">
            <a:extLst>
              <a:ext uri="{FF2B5EF4-FFF2-40B4-BE49-F238E27FC236}">
                <a16:creationId xmlns="" xmlns:a16="http://schemas.microsoft.com/office/drawing/2014/main" id="{4E73AB84-E2B3-7A3D-225C-6F3FAB88BF3E}"/>
              </a:ext>
            </a:extLst>
          </p:cNvPr>
          <p:cNvSpPr>
            <a:spLocks noChangeArrowheads="1"/>
          </p:cNvSpPr>
          <p:nvPr/>
        </p:nvSpPr>
        <p:spPr bwMode="auto">
          <a:xfrm>
            <a:off x="228600" y="1733550"/>
            <a:ext cx="8001000" cy="3505200"/>
          </a:xfrm>
          <a:custGeom>
            <a:avLst/>
            <a:gdLst>
              <a:gd name="T0" fmla="*/ 1636674928 w 285750"/>
              <a:gd name="T1" fmla="*/ 41915703 h 136125"/>
              <a:gd name="T2" fmla="*/ 2147483646 w 285750"/>
              <a:gd name="T3" fmla="*/ 57623480 h 136125"/>
              <a:gd name="T4" fmla="*/ 1719741660 w 285750"/>
              <a:gd name="T5" fmla="*/ 27932524 h 136125"/>
              <a:gd name="T6" fmla="*/ 1104580652 w 285750"/>
              <a:gd name="T7" fmla="*/ 85556003 h 136125"/>
              <a:gd name="T8" fmla="*/ 1266235096 w 285750"/>
              <a:gd name="T9" fmla="*/ 101280388 h 136125"/>
              <a:gd name="T10" fmla="*/ 2147483646 w 285750"/>
              <a:gd name="T11" fmla="*/ 129212912 h 136125"/>
              <a:gd name="T12" fmla="*/ 2147483646 w 285750"/>
              <a:gd name="T13" fmla="*/ 137954630 h 136125"/>
              <a:gd name="T14" fmla="*/ 1603000588 w 285750"/>
              <a:gd name="T15" fmla="*/ 197319315 h 136125"/>
              <a:gd name="T16" fmla="*/ 2147483646 w 285750"/>
              <a:gd name="T17" fmla="*/ 232235124 h 136125"/>
              <a:gd name="T18" fmla="*/ 1524412456 w 285750"/>
              <a:gd name="T19" fmla="*/ 132713168 h 136125"/>
              <a:gd name="T20" fmla="*/ 1715241500 w 285750"/>
              <a:gd name="T21" fmla="*/ 225251838 h 136125"/>
              <a:gd name="T22" fmla="*/ 1605239692 w 285750"/>
              <a:gd name="T23" fmla="*/ 136196197 h 136125"/>
              <a:gd name="T24" fmla="*/ 1964462444 w 285750"/>
              <a:gd name="T25" fmla="*/ 218268527 h 136125"/>
              <a:gd name="T26" fmla="*/ 2147483646 w 285750"/>
              <a:gd name="T27" fmla="*/ 165887153 h 136125"/>
              <a:gd name="T28" fmla="*/ 2147483646 w 285750"/>
              <a:gd name="T29" fmla="*/ 412088255 h 136125"/>
              <a:gd name="T30" fmla="*/ 2147483646 w 285750"/>
              <a:gd name="T31" fmla="*/ 487177918 h 136125"/>
              <a:gd name="T32" fmla="*/ 1744437660 w 285750"/>
              <a:gd name="T33" fmla="*/ 529092952 h 136125"/>
              <a:gd name="T34" fmla="*/ 1237038964 w 285750"/>
              <a:gd name="T35" fmla="*/ 527334519 h 136125"/>
              <a:gd name="T36" fmla="*/ 2147483646 w 285750"/>
              <a:gd name="T37" fmla="*/ 633856961 h 136125"/>
              <a:gd name="T38" fmla="*/ 2147483646 w 285750"/>
              <a:gd name="T39" fmla="*/ 663547917 h 136125"/>
              <a:gd name="T40" fmla="*/ 2147483646 w 285750"/>
              <a:gd name="T41" fmla="*/ 745603149 h 136125"/>
              <a:gd name="T42" fmla="*/ 2147483646 w 285750"/>
              <a:gd name="T43" fmla="*/ 817209783 h 136125"/>
              <a:gd name="T44" fmla="*/ 2147483646 w 285750"/>
              <a:gd name="T45" fmla="*/ 1014512437 h 136125"/>
              <a:gd name="T46" fmla="*/ 2147483646 w 285750"/>
              <a:gd name="T47" fmla="*/ 1129758701 h 136125"/>
              <a:gd name="T48" fmla="*/ 2147483646 w 285750"/>
              <a:gd name="T49" fmla="*/ 1215331931 h 136125"/>
              <a:gd name="T50" fmla="*/ 2147483646 w 285750"/>
              <a:gd name="T51" fmla="*/ 1426616760 h 136125"/>
              <a:gd name="T52" fmla="*/ 2147483646 w 285750"/>
              <a:gd name="T53" fmla="*/ 1424875581 h 136125"/>
              <a:gd name="T54" fmla="*/ 2147483646 w 285750"/>
              <a:gd name="T55" fmla="*/ 1487723913 h 136125"/>
              <a:gd name="T56" fmla="*/ 2147483646 w 285750"/>
              <a:gd name="T57" fmla="*/ 1526138691 h 136125"/>
              <a:gd name="T58" fmla="*/ 1735459292 w 285750"/>
              <a:gd name="T59" fmla="*/ 1926019245 h 136125"/>
              <a:gd name="T60" fmla="*/ 2147483646 w 285750"/>
              <a:gd name="T61" fmla="*/ 197319315 h 136125"/>
              <a:gd name="T62" fmla="*/ 2147483646 w 285750"/>
              <a:gd name="T63" fmla="*/ 181594955 h 136125"/>
              <a:gd name="T64" fmla="*/ 2147483646 w 285750"/>
              <a:gd name="T65" fmla="*/ 333515460 h 136125"/>
              <a:gd name="T66" fmla="*/ 2147483646 w 285750"/>
              <a:gd name="T67" fmla="*/ 419070871 h 136125"/>
              <a:gd name="T68" fmla="*/ 2147483646 w 285750"/>
              <a:gd name="T69" fmla="*/ 684497155 h 136125"/>
              <a:gd name="T70" fmla="*/ 2147483646 w 285750"/>
              <a:gd name="T71" fmla="*/ 660371878 h 136125"/>
              <a:gd name="T72" fmla="*/ 2147483646 w 285750"/>
              <a:gd name="T73" fmla="*/ 948164492 h 136125"/>
              <a:gd name="T74" fmla="*/ 2147483646 w 285750"/>
              <a:gd name="T75" fmla="*/ 1473757317 h 136125"/>
              <a:gd name="T76" fmla="*/ 2147483646 w 285750"/>
              <a:gd name="T77" fmla="*/ 935939745 h 136125"/>
              <a:gd name="T78" fmla="*/ 2147483646 w 285750"/>
              <a:gd name="T79" fmla="*/ 984838734 h 136125"/>
              <a:gd name="T80" fmla="*/ 2147483646 w 285750"/>
              <a:gd name="T81" fmla="*/ 1189140587 h 136125"/>
              <a:gd name="T82" fmla="*/ 2147483646 w 285750"/>
              <a:gd name="T83" fmla="*/ 810227141 h 136125"/>
              <a:gd name="T84" fmla="*/ 2147483646 w 285750"/>
              <a:gd name="T85" fmla="*/ 426071409 h 136125"/>
              <a:gd name="T86" fmla="*/ 2147483646 w 285750"/>
              <a:gd name="T87" fmla="*/ 319548890 h 136125"/>
              <a:gd name="T88" fmla="*/ 2147483646 w 285750"/>
              <a:gd name="T89" fmla="*/ 122229601 h 136125"/>
              <a:gd name="T90" fmla="*/ 2147483646 w 285750"/>
              <a:gd name="T91" fmla="*/ 1615194924 h 136125"/>
              <a:gd name="T92" fmla="*/ 2147483646 w 285750"/>
              <a:gd name="T93" fmla="*/ 1761874663 h 136125"/>
              <a:gd name="T94" fmla="*/ 2147483646 w 285750"/>
              <a:gd name="T95" fmla="*/ 2133463998 h 136125"/>
              <a:gd name="T96" fmla="*/ 1360518908 w 285750"/>
              <a:gd name="T97" fmla="*/ 185094568 h 136125"/>
              <a:gd name="T98" fmla="*/ 534333604 w 285750"/>
              <a:gd name="T99" fmla="*/ 157161993 h 136125"/>
              <a:gd name="T100" fmla="*/ 105523264 w 285750"/>
              <a:gd name="T101" fmla="*/ 317807710 h 136125"/>
              <a:gd name="T102" fmla="*/ 489419812 w 285750"/>
              <a:gd name="T103" fmla="*/ 333515460 h 136125"/>
              <a:gd name="T104" fmla="*/ 590464840 w 285750"/>
              <a:gd name="T105" fmla="*/ 502902252 h 136125"/>
              <a:gd name="T106" fmla="*/ 559029576 w 285750"/>
              <a:gd name="T107" fmla="*/ 815451350 h 136125"/>
              <a:gd name="T108" fmla="*/ 1353779644 w 285750"/>
              <a:gd name="T109" fmla="*/ 2020316297 h 136125"/>
              <a:gd name="T110" fmla="*/ 1526651560 w 285750"/>
              <a:gd name="T111" fmla="*/ 2147483646 h 136125"/>
              <a:gd name="T112" fmla="*/ 1751176924 w 285750"/>
              <a:gd name="T113" fmla="*/ 1899828571 h 136125"/>
              <a:gd name="T114" fmla="*/ 1461563908 w 285750"/>
              <a:gd name="T115" fmla="*/ 1182157945 h 136125"/>
              <a:gd name="T116" fmla="*/ 839664028 w 285750"/>
              <a:gd name="T117" fmla="*/ 883557727 h 136125"/>
              <a:gd name="T118" fmla="*/ 1290931096 w 285750"/>
              <a:gd name="T119" fmla="*/ 729896017 h 136125"/>
              <a:gd name="T120" fmla="*/ 1495238276 w 285750"/>
              <a:gd name="T121" fmla="*/ 591941284 h 136125"/>
              <a:gd name="T122" fmla="*/ 1706263132 w 285750"/>
              <a:gd name="T123" fmla="*/ 384155732 h 136125"/>
              <a:gd name="T124" fmla="*/ 1299909464 w 285750"/>
              <a:gd name="T125" fmla="*/ 396380479 h 136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750"/>
              <a:gd name="T190" fmla="*/ 0 h 136125"/>
              <a:gd name="T191" fmla="*/ 285750 w 285750"/>
              <a:gd name="T192" fmla="*/ 136125 h 1361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750" h="136125" extrusionOk="0">
                <a:moveTo>
                  <a:pt x="74830" y="1313"/>
                </a:moveTo>
                <a:lnTo>
                  <a:pt x="74352" y="1330"/>
                </a:lnTo>
                <a:lnTo>
                  <a:pt x="74864" y="1330"/>
                </a:lnTo>
                <a:lnTo>
                  <a:pt x="74830" y="1313"/>
                </a:lnTo>
                <a:close/>
                <a:moveTo>
                  <a:pt x="77830" y="1739"/>
                </a:move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0716" y="2659"/>
                </a:lnTo>
                <a:lnTo>
                  <a:pt x="181023" y="2659"/>
                </a:lnTo>
                <a:lnTo>
                  <a:pt x="180818" y="2250"/>
                </a:lnTo>
                <a:lnTo>
                  <a:pt x="178466" y="2045"/>
                </a:lnTo>
                <a:close/>
                <a:moveTo>
                  <a:pt x="75068" y="3170"/>
                </a:moveTo>
                <a:lnTo>
                  <a:pt x="74870" y="3225"/>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870" y="3225"/>
                </a:lnTo>
                <a:close/>
                <a:moveTo>
                  <a:pt x="74352" y="3375"/>
                </a:move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557" y="2659"/>
                </a:lnTo>
                <a:lnTo>
                  <a:pt x="182148" y="2557"/>
                </a:lnTo>
                <a:close/>
                <a:moveTo>
                  <a:pt x="64739" y="2557"/>
                </a:moveTo>
                <a:lnTo>
                  <a:pt x="63614" y="2864"/>
                </a:lnTo>
                <a:lnTo>
                  <a:pt x="64023" y="2864"/>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568" y="2864"/>
                </a:lnTo>
                <a:lnTo>
                  <a:pt x="132750" y="2455"/>
                </a:lnTo>
                <a:lnTo>
                  <a:pt x="131318" y="2455"/>
                </a:lnTo>
                <a:lnTo>
                  <a:pt x="131932" y="2250"/>
                </a:lnTo>
                <a:lnTo>
                  <a:pt x="131114" y="2250"/>
                </a:lnTo>
                <a:close/>
                <a:moveTo>
                  <a:pt x="66682" y="4398"/>
                </a:moveTo>
                <a:lnTo>
                  <a:pt x="66784" y="4500"/>
                </a:lnTo>
                <a:lnTo>
                  <a:pt x="66477" y="4500"/>
                </a:lnTo>
                <a:lnTo>
                  <a:pt x="67091" y="4705"/>
                </a:lnTo>
                <a:lnTo>
                  <a:pt x="66784" y="4705"/>
                </a:lnTo>
                <a:lnTo>
                  <a:pt x="68232" y="4795"/>
                </a:lnTo>
                <a:lnTo>
                  <a:pt x="68625" y="4500"/>
                </a:lnTo>
                <a:lnTo>
                  <a:pt x="66682" y="4398"/>
                </a:lnTo>
                <a:close/>
                <a:moveTo>
                  <a:pt x="68232" y="4795"/>
                </a:moveTo>
                <a:lnTo>
                  <a:pt x="68216" y="4807"/>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79159" y="716"/>
                </a:lnTo>
                <a:lnTo>
                  <a:pt x="77011" y="716"/>
                </a:lnTo>
                <a:lnTo>
                  <a:pt x="77727" y="818"/>
                </a:lnTo>
                <a:lnTo>
                  <a:pt x="73841" y="1023"/>
                </a:lnTo>
                <a:lnTo>
                  <a:pt x="73943" y="1125"/>
                </a:lnTo>
                <a:lnTo>
                  <a:pt x="74864" y="1023"/>
                </a:lnTo>
                <a:lnTo>
                  <a:pt x="74250" y="1125"/>
                </a:lnTo>
                <a:lnTo>
                  <a:pt x="75989" y="1125"/>
                </a:lnTo>
                <a:lnTo>
                  <a:pt x="74659" y="1227"/>
                </a:lnTo>
                <a:lnTo>
                  <a:pt x="74830" y="1313"/>
                </a:lnTo>
                <a:lnTo>
                  <a:pt x="77216" y="1227"/>
                </a:lnTo>
                <a:lnTo>
                  <a:pt x="74557" y="1534"/>
                </a:lnTo>
                <a:lnTo>
                  <a:pt x="78034" y="1330"/>
                </a:lnTo>
                <a:lnTo>
                  <a:pt x="75784" y="1739"/>
                </a:lnTo>
                <a:lnTo>
                  <a:pt x="78341" y="1636"/>
                </a:lnTo>
                <a:lnTo>
                  <a:pt x="77830" y="1739"/>
                </a:lnTo>
                <a:lnTo>
                  <a:pt x="81818" y="1125"/>
                </a:lnTo>
                <a:lnTo>
                  <a:pt x="80386" y="1534"/>
                </a:lnTo>
                <a:lnTo>
                  <a:pt x="81409" y="1534"/>
                </a:lnTo>
                <a:lnTo>
                  <a:pt x="77523" y="1943"/>
                </a:lnTo>
                <a:lnTo>
                  <a:pt x="78648" y="2352"/>
                </a:lnTo>
                <a:lnTo>
                  <a:pt x="75375" y="2045"/>
                </a:lnTo>
                <a:lnTo>
                  <a:pt x="75375" y="2352"/>
                </a:lnTo>
                <a:lnTo>
                  <a:pt x="76193" y="2761"/>
                </a:lnTo>
                <a:lnTo>
                  <a:pt x="75682" y="2761"/>
                </a:lnTo>
                <a:lnTo>
                  <a:pt x="77216" y="2864"/>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284" y="4807"/>
                </a:lnTo>
                <a:lnTo>
                  <a:pt x="71898" y="4705"/>
                </a:lnTo>
                <a:lnTo>
                  <a:pt x="71898" y="4807"/>
                </a:lnTo>
                <a:lnTo>
                  <a:pt x="75784" y="4807"/>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7136" y="409"/>
                </a:lnTo>
                <a:lnTo>
                  <a:pt x="88466" y="205"/>
                </a:lnTo>
                <a:lnTo>
                  <a:pt x="84682" y="205"/>
                </a:lnTo>
                <a:lnTo>
                  <a:pt x="84989" y="409"/>
                </a:lnTo>
                <a:lnTo>
                  <a:pt x="82739" y="205"/>
                </a:lnTo>
                <a:lnTo>
                  <a:pt x="83352" y="409"/>
                </a:lnTo>
                <a:lnTo>
                  <a:pt x="81102" y="205"/>
                </a:lnTo>
                <a:close/>
                <a:moveTo>
                  <a:pt x="62898" y="4909"/>
                </a:moveTo>
                <a:lnTo>
                  <a:pt x="63205" y="5011"/>
                </a:lnTo>
                <a:lnTo>
                  <a:pt x="63205" y="4909"/>
                </a:lnTo>
                <a:lnTo>
                  <a:pt x="62898" y="4909"/>
                </a:lnTo>
                <a:close/>
                <a:moveTo>
                  <a:pt x="55227" y="3989"/>
                </a:moveTo>
                <a:lnTo>
                  <a:pt x="55330" y="4091"/>
                </a:lnTo>
                <a:lnTo>
                  <a:pt x="50318" y="5011"/>
                </a:lnTo>
                <a:lnTo>
                  <a:pt x="50523" y="5011"/>
                </a:lnTo>
                <a:lnTo>
                  <a:pt x="50318" y="5216"/>
                </a:lnTo>
                <a:lnTo>
                  <a:pt x="51545" y="5011"/>
                </a:lnTo>
                <a:lnTo>
                  <a:pt x="51443" y="5318"/>
                </a:lnTo>
                <a:lnTo>
                  <a:pt x="54102" y="4500"/>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2489" y="5216"/>
                </a:lnTo>
                <a:lnTo>
                  <a:pt x="61875" y="5420"/>
                </a:lnTo>
                <a:lnTo>
                  <a:pt x="64125" y="5420"/>
                </a:lnTo>
                <a:lnTo>
                  <a:pt x="62898" y="5625"/>
                </a:lnTo>
                <a:lnTo>
                  <a:pt x="63102" y="5727"/>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2420" y="5727"/>
                </a:lnTo>
                <a:lnTo>
                  <a:pt x="212318" y="5523"/>
                </a:lnTo>
                <a:lnTo>
                  <a:pt x="209148" y="5011"/>
                </a:lnTo>
                <a:close/>
                <a:moveTo>
                  <a:pt x="65148" y="5932"/>
                </a:moveTo>
                <a:lnTo>
                  <a:pt x="65966" y="6239"/>
                </a:lnTo>
                <a:lnTo>
                  <a:pt x="66989" y="5932"/>
                </a:lnTo>
                <a:lnTo>
                  <a:pt x="65148"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4534" y="8182"/>
                </a:lnTo>
                <a:lnTo>
                  <a:pt x="64739" y="7773"/>
                </a:lnTo>
                <a:lnTo>
                  <a:pt x="65352" y="7773"/>
                </a:lnTo>
                <a:lnTo>
                  <a:pt x="68011" y="6852"/>
                </a:lnTo>
                <a:close/>
                <a:moveTo>
                  <a:pt x="216716" y="8182"/>
                </a:moveTo>
                <a:lnTo>
                  <a:pt x="217227" y="8489"/>
                </a:lnTo>
                <a:lnTo>
                  <a:pt x="217330" y="8182"/>
                </a:lnTo>
                <a:lnTo>
                  <a:pt x="216716"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lnTo>
                  <a:pt x="62080" y="6852"/>
                </a:lnTo>
                <a:close/>
                <a:moveTo>
                  <a:pt x="47250" y="6443"/>
                </a:moveTo>
                <a:lnTo>
                  <a:pt x="47148" y="6852"/>
                </a:lnTo>
                <a:lnTo>
                  <a:pt x="43977" y="8386"/>
                </a:lnTo>
                <a:lnTo>
                  <a:pt x="44284" y="8386"/>
                </a:lnTo>
                <a:lnTo>
                  <a:pt x="44898" y="8693"/>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637" y="9901"/>
                </a:lnTo>
                <a:lnTo>
                  <a:pt x="18920" y="9818"/>
                </a:lnTo>
                <a:close/>
                <a:moveTo>
                  <a:pt x="137352" y="10125"/>
                </a:move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227" y="7875"/>
                </a:lnTo>
                <a:lnTo>
                  <a:pt x="54614" y="7773"/>
                </a:lnTo>
                <a:lnTo>
                  <a:pt x="53591" y="8080"/>
                </a:lnTo>
                <a:lnTo>
                  <a:pt x="53693" y="7977"/>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568" y="12784"/>
                </a:lnTo>
                <a:lnTo>
                  <a:pt x="6852" y="12886"/>
                </a:lnTo>
                <a:lnTo>
                  <a:pt x="7261" y="12682"/>
                </a:lnTo>
                <a:lnTo>
                  <a:pt x="6341" y="12682"/>
                </a:lnTo>
                <a:lnTo>
                  <a:pt x="6034" y="12989"/>
                </a:lnTo>
                <a:lnTo>
                  <a:pt x="6034" y="13193"/>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8341" y="8898"/>
                </a:lnTo>
                <a:lnTo>
                  <a:pt x="76500" y="8898"/>
                </a:lnTo>
                <a:lnTo>
                  <a:pt x="77011" y="8591"/>
                </a:lnTo>
                <a:lnTo>
                  <a:pt x="75886" y="9000"/>
                </a:lnTo>
                <a:lnTo>
                  <a:pt x="76398" y="8693"/>
                </a:lnTo>
                <a:lnTo>
                  <a:pt x="76091" y="8693"/>
                </a:lnTo>
                <a:lnTo>
                  <a:pt x="76807" y="8386"/>
                </a:lnTo>
                <a:lnTo>
                  <a:pt x="75580" y="8591"/>
                </a:lnTo>
                <a:lnTo>
                  <a:pt x="76500" y="8182"/>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2398" y="1125"/>
                </a:lnTo>
                <a:lnTo>
                  <a:pt x="107898" y="818"/>
                </a:lnTo>
                <a:lnTo>
                  <a:pt x="112500" y="409"/>
                </a:lnTo>
                <a:lnTo>
                  <a:pt x="106977" y="205"/>
                </a:lnTo>
                <a:lnTo>
                  <a:pt x="110352" y="0"/>
                </a:lnTo>
                <a:lnTo>
                  <a:pt x="103500" y="0"/>
                </a:lnTo>
                <a:close/>
                <a:moveTo>
                  <a:pt x="5114" y="22807"/>
                </a:move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5" y="23625"/>
                </a:lnTo>
                <a:close/>
                <a:moveTo>
                  <a:pt x="102" y="24034"/>
                </a:move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875" y="30170"/>
                </a:lnTo>
                <a:lnTo>
                  <a:pt x="25466" y="28534"/>
                </a:lnTo>
                <a:lnTo>
                  <a:pt x="23830" y="27920"/>
                </a:lnTo>
                <a:close/>
                <a:moveTo>
                  <a:pt x="25875" y="30170"/>
                </a:moveTo>
                <a:lnTo>
                  <a:pt x="25875" y="30273"/>
                </a:lnTo>
                <a:lnTo>
                  <a:pt x="25977" y="30170"/>
                </a:lnTo>
                <a:lnTo>
                  <a:pt x="25875" y="30170"/>
                </a:lnTo>
                <a:close/>
                <a:moveTo>
                  <a:pt x="72102" y="30989"/>
                </a:moveTo>
                <a:lnTo>
                  <a:pt x="72146" y="31003"/>
                </a:lnTo>
                <a:lnTo>
                  <a:pt x="72205" y="30989"/>
                </a:lnTo>
                <a:lnTo>
                  <a:pt x="72102" y="30989"/>
                </a:lnTo>
                <a:close/>
                <a:moveTo>
                  <a:pt x="25568" y="31398"/>
                </a:moveTo>
                <a:lnTo>
                  <a:pt x="25364" y="31500"/>
                </a:lnTo>
                <a:lnTo>
                  <a:pt x="25466" y="31398"/>
                </a:lnTo>
                <a:lnTo>
                  <a:pt x="25568" y="31398"/>
                </a:lnTo>
                <a:close/>
                <a:moveTo>
                  <a:pt x="80386" y="31500"/>
                </a:move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409" y="32114"/>
                </a:lnTo>
                <a:lnTo>
                  <a:pt x="81920" y="31091"/>
                </a:lnTo>
                <a:lnTo>
                  <a:pt x="81511" y="31398"/>
                </a:lnTo>
                <a:lnTo>
                  <a:pt x="81920" y="30682"/>
                </a:lnTo>
                <a:lnTo>
                  <a:pt x="81205" y="31193"/>
                </a:lnTo>
                <a:lnTo>
                  <a:pt x="81307" y="30784"/>
                </a:lnTo>
                <a:lnTo>
                  <a:pt x="81102" y="30784"/>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lnTo>
                  <a:pt x="80693"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lnTo>
                  <a:pt x="243409"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375" y="38557"/>
                </a:lnTo>
                <a:lnTo>
                  <a:pt x="146761" y="38455"/>
                </a:lnTo>
                <a:lnTo>
                  <a:pt x="146045" y="38864"/>
                </a:lnTo>
                <a:lnTo>
                  <a:pt x="147580" y="37841"/>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5250" y="31602"/>
                </a:lnTo>
                <a:close/>
                <a:moveTo>
                  <a:pt x="144000" y="38864"/>
                </a:moveTo>
                <a:lnTo>
                  <a:pt x="144000" y="38864"/>
                </a:lnTo>
                <a:close/>
                <a:moveTo>
                  <a:pt x="144000" y="38864"/>
                </a:moveTo>
                <a:lnTo>
                  <a:pt x="144000" y="38864"/>
                </a:lnTo>
                <a:close/>
                <a:moveTo>
                  <a:pt x="131011" y="37943"/>
                </a:moveTo>
                <a:lnTo>
                  <a:pt x="131011" y="38250"/>
                </a:lnTo>
                <a:lnTo>
                  <a:pt x="131216" y="39580"/>
                </a:lnTo>
                <a:lnTo>
                  <a:pt x="132136" y="39682"/>
                </a:lnTo>
                <a:lnTo>
                  <a:pt x="132136" y="37943"/>
                </a:lnTo>
                <a:lnTo>
                  <a:pt x="131011"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lnTo>
                  <a:pt x="238909"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lnTo>
                  <a:pt x="236455" y="45307"/>
                </a:lnTo>
                <a:close/>
                <a:moveTo>
                  <a:pt x="49602" y="49398"/>
                </a:moveTo>
                <a:lnTo>
                  <a:pt x="49705" y="49500"/>
                </a:lnTo>
                <a:lnTo>
                  <a:pt x="49655" y="49401"/>
                </a:lnTo>
                <a:lnTo>
                  <a:pt x="49602" y="49398"/>
                </a:lnTo>
                <a:close/>
                <a:moveTo>
                  <a:pt x="53489" y="53386"/>
                </a:move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lnTo>
                  <a:pt x="46432" y="57886"/>
                </a:lnTo>
                <a:close/>
                <a:moveTo>
                  <a:pt x="176216" y="59114"/>
                </a:moveTo>
                <a:lnTo>
                  <a:pt x="176216" y="59114"/>
                </a:lnTo>
                <a:close/>
                <a:moveTo>
                  <a:pt x="52057" y="56250"/>
                </a:moveTo>
                <a:lnTo>
                  <a:pt x="49193" y="57170"/>
                </a:lnTo>
                <a:lnTo>
                  <a:pt x="49091" y="57375"/>
                </a:lnTo>
                <a:lnTo>
                  <a:pt x="48682" y="57580"/>
                </a:lnTo>
                <a:lnTo>
                  <a:pt x="48989" y="57477"/>
                </a:lnTo>
                <a:lnTo>
                  <a:pt x="48989" y="57682"/>
                </a:lnTo>
                <a:lnTo>
                  <a:pt x="51443" y="56761"/>
                </a:lnTo>
                <a:lnTo>
                  <a:pt x="51239" y="56966"/>
                </a:lnTo>
                <a:lnTo>
                  <a:pt x="54205" y="57886"/>
                </a:lnTo>
                <a:lnTo>
                  <a:pt x="54307" y="58500"/>
                </a:lnTo>
                <a:lnTo>
                  <a:pt x="55330" y="58807"/>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close/>
                <a:moveTo>
                  <a:pt x="48989" y="64227"/>
                </a:moveTo>
                <a:lnTo>
                  <a:pt x="48989" y="64330"/>
                </a:lnTo>
                <a:lnTo>
                  <a:pt x="49091" y="64432"/>
                </a:lnTo>
                <a:lnTo>
                  <a:pt x="48989" y="64227"/>
                </a:lnTo>
                <a:close/>
                <a:moveTo>
                  <a:pt x="44182" y="66375"/>
                </a:moveTo>
                <a:lnTo>
                  <a:pt x="44386" y="66477"/>
                </a:lnTo>
                <a:lnTo>
                  <a:pt x="44284" y="66375"/>
                </a:lnTo>
                <a:lnTo>
                  <a:pt x="44182"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close/>
                <a:moveTo>
                  <a:pt x="232670" y="66170"/>
                </a:moveTo>
                <a:lnTo>
                  <a:pt x="233693" y="67398"/>
                </a:lnTo>
                <a:lnTo>
                  <a:pt x="233693" y="66580"/>
                </a:lnTo>
                <a:lnTo>
                  <a:pt x="233080" y="66170"/>
                </a:lnTo>
                <a:lnTo>
                  <a:pt x="232670" y="66170"/>
                </a:lnTo>
                <a:close/>
                <a:moveTo>
                  <a:pt x="222750" y="67705"/>
                </a:move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545" y="83352"/>
                </a:lnTo>
                <a:lnTo>
                  <a:pt x="240443" y="83352"/>
                </a:lnTo>
                <a:close/>
                <a:moveTo>
                  <a:pt x="240852" y="82943"/>
                </a:moveTo>
                <a:lnTo>
                  <a:pt x="240545" y="83352"/>
                </a:lnTo>
                <a:lnTo>
                  <a:pt x="240750" y="83557"/>
                </a:lnTo>
                <a:lnTo>
                  <a:pt x="241261" y="83455"/>
                </a:lnTo>
                <a:lnTo>
                  <a:pt x="241670" y="83557"/>
                </a:lnTo>
                <a:lnTo>
                  <a:pt x="241977" y="83455"/>
                </a:lnTo>
                <a:lnTo>
                  <a:pt x="242898" y="83966"/>
                </a:lnTo>
                <a:lnTo>
                  <a:pt x="241568" y="82943"/>
                </a:lnTo>
                <a:lnTo>
                  <a:pt x="240852"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lnTo>
                  <a:pt x="210580"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lnTo>
                  <a:pt x="227761"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lnTo>
                  <a:pt x="235432" y="88466"/>
                </a:lnTo>
                <a:close/>
                <a:moveTo>
                  <a:pt x="230932" y="88364"/>
                </a:moveTo>
                <a:lnTo>
                  <a:pt x="230727" y="88568"/>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966" y="8489"/>
                </a:lnTo>
                <a:lnTo>
                  <a:pt x="172636" y="8489"/>
                </a:lnTo>
                <a:lnTo>
                  <a:pt x="175193" y="9205"/>
                </a:lnTo>
                <a:lnTo>
                  <a:pt x="172432" y="8898"/>
                </a:lnTo>
                <a:lnTo>
                  <a:pt x="172432" y="8693"/>
                </a:lnTo>
                <a:lnTo>
                  <a:pt x="172227" y="8591"/>
                </a:lnTo>
                <a:lnTo>
                  <a:pt x="172227" y="8182"/>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46455" y="10636"/>
                </a:lnTo>
                <a:lnTo>
                  <a:pt x="146045" y="10841"/>
                </a:lnTo>
                <a:lnTo>
                  <a:pt x="145841" y="10636"/>
                </a:lnTo>
                <a:lnTo>
                  <a:pt x="145841" y="10534"/>
                </a:lnTo>
                <a:lnTo>
                  <a:pt x="145227" y="10432"/>
                </a:lnTo>
                <a:lnTo>
                  <a:pt x="145739" y="10330"/>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227" y="66989"/>
                </a:lnTo>
                <a:lnTo>
                  <a:pt x="109739" y="67909"/>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295" y="58398"/>
                </a:lnTo>
                <a:lnTo>
                  <a:pt x="156375" y="56761"/>
                </a:lnTo>
                <a:lnTo>
                  <a:pt x="155966" y="56557"/>
                </a:lnTo>
                <a:lnTo>
                  <a:pt x="155659" y="56148"/>
                </a:lnTo>
                <a:lnTo>
                  <a:pt x="155864" y="55432"/>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4000" y="10330"/>
                </a:lnTo>
                <a:lnTo>
                  <a:pt x="233795" y="10432"/>
                </a:lnTo>
                <a:lnTo>
                  <a:pt x="230523" y="1043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989" y="5523"/>
                </a:lnTo>
                <a:lnTo>
                  <a:pt x="191966" y="4909"/>
                </a:lnTo>
                <a:lnTo>
                  <a:pt x="191966" y="5114"/>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659" y="115466"/>
                </a:lnTo>
                <a:lnTo>
                  <a:pt x="272352" y="115466"/>
                </a:lnTo>
                <a:close/>
                <a:moveTo>
                  <a:pt x="246959" y="123166"/>
                </a:moveTo>
                <a:lnTo>
                  <a:pt x="246901" y="123224"/>
                </a:lnTo>
                <a:lnTo>
                  <a:pt x="246959" y="123166"/>
                </a:lnTo>
                <a:close/>
                <a:moveTo>
                  <a:pt x="246901" y="123224"/>
                </a:moveTo>
                <a:lnTo>
                  <a:pt x="246886" y="123239"/>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4784" y="124159"/>
                </a:lnTo>
                <a:lnTo>
                  <a:pt x="264580" y="124261"/>
                </a:lnTo>
                <a:lnTo>
                  <a:pt x="264375" y="124261"/>
                </a:lnTo>
                <a:lnTo>
                  <a:pt x="264375" y="124364"/>
                </a:lnTo>
                <a:lnTo>
                  <a:pt x="260489" y="126102"/>
                </a:lnTo>
                <a:lnTo>
                  <a:pt x="260591" y="126000"/>
                </a:lnTo>
                <a:lnTo>
                  <a:pt x="259466" y="126818"/>
                </a:lnTo>
                <a:lnTo>
                  <a:pt x="259670" y="126818"/>
                </a:lnTo>
                <a:lnTo>
                  <a:pt x="259364" y="126920"/>
                </a:lnTo>
                <a:lnTo>
                  <a:pt x="259568" y="126920"/>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6114" y="124875"/>
                </a:lnTo>
                <a:lnTo>
                  <a:pt x="266011" y="124670"/>
                </a:lnTo>
                <a:lnTo>
                  <a:pt x="265909" y="124670"/>
                </a:lnTo>
                <a:lnTo>
                  <a:pt x="269284" y="122318"/>
                </a:lnTo>
                <a:lnTo>
                  <a:pt x="268875" y="122420"/>
                </a:lnTo>
                <a:lnTo>
                  <a:pt x="269080" y="122318"/>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8114" y="133875"/>
                </a:lnTo>
                <a:lnTo>
                  <a:pt x="68830"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1068" y="9409"/>
                </a:lnTo>
                <a:lnTo>
                  <a:pt x="21273" y="9307"/>
                </a:lnTo>
                <a:lnTo>
                  <a:pt x="20455" y="9511"/>
                </a:lnTo>
                <a:lnTo>
                  <a:pt x="20761" y="9614"/>
                </a:lnTo>
                <a:lnTo>
                  <a:pt x="20148" y="9818"/>
                </a:lnTo>
                <a:lnTo>
                  <a:pt x="20045" y="9818"/>
                </a:lnTo>
                <a:lnTo>
                  <a:pt x="20455" y="9614"/>
                </a:lnTo>
                <a:lnTo>
                  <a:pt x="18637" y="9901"/>
                </a:lnTo>
                <a:lnTo>
                  <a:pt x="13295" y="11455"/>
                </a:lnTo>
                <a:lnTo>
                  <a:pt x="13398" y="11455"/>
                </a:lnTo>
                <a:lnTo>
                  <a:pt x="13193" y="11557"/>
                </a:lnTo>
                <a:lnTo>
                  <a:pt x="14011" y="12273"/>
                </a:lnTo>
                <a:lnTo>
                  <a:pt x="13909" y="12682"/>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5727" y="17489"/>
                </a:lnTo>
                <a:lnTo>
                  <a:pt x="5830" y="17489"/>
                </a:lnTo>
                <a:lnTo>
                  <a:pt x="5420" y="17693"/>
                </a:lnTo>
                <a:lnTo>
                  <a:pt x="5625" y="17693"/>
                </a:lnTo>
                <a:lnTo>
                  <a:pt x="5318" y="17898"/>
                </a:lnTo>
                <a:lnTo>
                  <a:pt x="5420" y="17898"/>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136" y="18409"/>
                </a:lnTo>
                <a:lnTo>
                  <a:pt x="5625" y="18511"/>
                </a:lnTo>
                <a:lnTo>
                  <a:pt x="5625" y="18307"/>
                </a:lnTo>
                <a:lnTo>
                  <a:pt x="4807" y="18614"/>
                </a:lnTo>
                <a:lnTo>
                  <a:pt x="5011" y="18614"/>
                </a:lnTo>
                <a:lnTo>
                  <a:pt x="5011" y="19227"/>
                </a:lnTo>
                <a:lnTo>
                  <a:pt x="7466" y="18511"/>
                </a:lnTo>
                <a:lnTo>
                  <a:pt x="5727" y="19943"/>
                </a:lnTo>
                <a:lnTo>
                  <a:pt x="5932" y="19943"/>
                </a:lnTo>
                <a:lnTo>
                  <a:pt x="5011" y="20352"/>
                </a:lnTo>
                <a:lnTo>
                  <a:pt x="6750" y="20045"/>
                </a:lnTo>
                <a:lnTo>
                  <a:pt x="7159" y="20352"/>
                </a:lnTo>
                <a:lnTo>
                  <a:pt x="8386" y="20045"/>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3170" y="22909"/>
                </a:lnTo>
                <a:lnTo>
                  <a:pt x="2864" y="23011"/>
                </a:lnTo>
                <a:lnTo>
                  <a:pt x="2966" y="22909"/>
                </a:lnTo>
                <a:lnTo>
                  <a:pt x="1120" y="23634"/>
                </a:lnTo>
                <a:lnTo>
                  <a:pt x="1023" y="23830"/>
                </a:lnTo>
                <a:lnTo>
                  <a:pt x="2276" y="23472"/>
                </a:lnTo>
                <a:lnTo>
                  <a:pt x="3886" y="23114"/>
                </a:lnTo>
                <a:lnTo>
                  <a:pt x="3682" y="23318"/>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5568" y="23830"/>
                </a:lnTo>
                <a:lnTo>
                  <a:pt x="26182" y="23318"/>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227" y="127023"/>
                </a:lnTo>
                <a:lnTo>
                  <a:pt x="64023" y="126614"/>
                </a:lnTo>
                <a:lnTo>
                  <a:pt x="64023" y="127023"/>
                </a:lnTo>
                <a:lnTo>
                  <a:pt x="63409" y="127125"/>
                </a:lnTo>
                <a:lnTo>
                  <a:pt x="63614" y="127432"/>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70364" y="133466"/>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659" y="60852"/>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5920" y="49295"/>
                </a:lnTo>
                <a:lnTo>
                  <a:pt x="46023" y="48989"/>
                </a:lnTo>
                <a:lnTo>
                  <a:pt x="45307" y="49091"/>
                </a:lnTo>
                <a:lnTo>
                  <a:pt x="47557" y="48477"/>
                </a:lnTo>
                <a:lnTo>
                  <a:pt x="47455" y="48989"/>
                </a:lnTo>
                <a:lnTo>
                  <a:pt x="47966" y="48784"/>
                </a:lnTo>
                <a:lnTo>
                  <a:pt x="47966" y="48886"/>
                </a:lnTo>
                <a:lnTo>
                  <a:pt x="48477" y="48580"/>
                </a:lnTo>
                <a:lnTo>
                  <a:pt x="48170" y="48886"/>
                </a:lnTo>
                <a:lnTo>
                  <a:pt x="48886" y="48784"/>
                </a:lnTo>
                <a:lnTo>
                  <a:pt x="49602" y="48886"/>
                </a:lnTo>
                <a:lnTo>
                  <a:pt x="49500" y="4909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045" y="37432"/>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1795" y="31091"/>
                </a:lnTo>
                <a:lnTo>
                  <a:pt x="70875" y="30784"/>
                </a:lnTo>
                <a:lnTo>
                  <a:pt x="72102" y="30784"/>
                </a:lnTo>
                <a:lnTo>
                  <a:pt x="72818" y="29966"/>
                </a:lnTo>
                <a:lnTo>
                  <a:pt x="70568" y="29966"/>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8136" y="20557"/>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CEDB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p>
            <a:endParaRPr lang="x-none"/>
          </a:p>
        </p:txBody>
      </p:sp>
      <p:sp>
        <p:nvSpPr>
          <p:cNvPr id="18434" name="Google Shape;411;p28">
            <a:extLst>
              <a:ext uri="{FF2B5EF4-FFF2-40B4-BE49-F238E27FC236}">
                <a16:creationId xmlns="" xmlns:a16="http://schemas.microsoft.com/office/drawing/2014/main" id="{DB1B3BCB-4338-236B-7516-B397387931AC}"/>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A0E59C3-7B83-6743-BBD1-258018C6BD2D}" type="slidenum">
              <a:rPr lang="en-US" altLang="x-none" sz="1000">
                <a:solidFill>
                  <a:srgbClr val="FFFFFF"/>
                </a:solidFill>
                <a:latin typeface="Arvo" charset="0"/>
                <a:sym typeface="Arvo" charset="0"/>
              </a:rPr>
              <a:pPr>
                <a:buFont typeface="Arial" panose="020B0604020202020204" pitchFamily="34" charset="0"/>
                <a:buNone/>
              </a:pPr>
              <a:t>20</a:t>
            </a:fld>
            <a:endParaRPr lang="en-US" altLang="x-none" sz="1000">
              <a:solidFill>
                <a:srgbClr val="FFFFFF"/>
              </a:solidFill>
              <a:latin typeface="Arvo" charset="0"/>
              <a:sym typeface="Arvo" charset="0"/>
            </a:endParaRPr>
          </a:p>
        </p:txBody>
      </p:sp>
      <p:grpSp>
        <p:nvGrpSpPr>
          <p:cNvPr id="18435" name="Group 6">
            <a:extLst>
              <a:ext uri="{FF2B5EF4-FFF2-40B4-BE49-F238E27FC236}">
                <a16:creationId xmlns="" xmlns:a16="http://schemas.microsoft.com/office/drawing/2014/main" id="{81023F10-6FB8-656C-7D8D-BE12EE5F5B1C}"/>
              </a:ext>
            </a:extLst>
          </p:cNvPr>
          <p:cNvGrpSpPr>
            <a:grpSpLocks/>
          </p:cNvGrpSpPr>
          <p:nvPr/>
        </p:nvGrpSpPr>
        <p:grpSpPr bwMode="auto">
          <a:xfrm>
            <a:off x="0" y="136525"/>
            <a:ext cx="6283325" cy="777875"/>
            <a:chOff x="1591322" y="3867150"/>
            <a:chExt cx="5396518" cy="595161"/>
          </a:xfrm>
        </p:grpSpPr>
        <p:sp>
          <p:nvSpPr>
            <p:cNvPr id="15" name="Google Shape;1718;p51">
              <a:extLst>
                <a:ext uri="{FF2B5EF4-FFF2-40B4-BE49-F238E27FC236}">
                  <a16:creationId xmlns="" xmlns:a16="http://schemas.microsoft.com/office/drawing/2014/main" id="{02FF3F1C-5F03-014B-8327-B9DF094EA0F3}"/>
                </a:ext>
              </a:extLst>
            </p:cNvPr>
            <p:cNvSpPr>
              <a:spLocks noChangeArrowheads="1"/>
            </p:cNvSpPr>
            <p:nvPr/>
          </p:nvSpPr>
          <p:spPr bwMode="auto">
            <a:xfrm>
              <a:off x="1600867" y="3867150"/>
              <a:ext cx="5386973" cy="595161"/>
            </a:xfrm>
            <a:custGeom>
              <a:avLst/>
              <a:gdLst>
                <a:gd name="T0" fmla="*/ 0 w 1658"/>
                <a:gd name="T1" fmla="*/ 0 h 384"/>
                <a:gd name="T2" fmla="*/ 1658 w 1658"/>
                <a:gd name="T3" fmla="*/ 384 h 384"/>
              </a:gdLst>
              <a:ahLst/>
              <a:cxnLst/>
              <a:rect l="T0" t="T1" r="T2" b="T3"/>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chemeClr val="accent5">
                <a:lumMod val="9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sp>
          <p:nvSpPr>
            <p:cNvPr id="16" name="Google Shape;1719;p51">
              <a:extLst>
                <a:ext uri="{FF2B5EF4-FFF2-40B4-BE49-F238E27FC236}">
                  <a16:creationId xmlns="" xmlns:a16="http://schemas.microsoft.com/office/drawing/2014/main" id="{05889530-68A0-2182-A1AE-C23E121526D3}"/>
                </a:ext>
              </a:extLst>
            </p:cNvPr>
            <p:cNvSpPr>
              <a:spLocks noChangeArrowheads="1"/>
            </p:cNvSpPr>
            <p:nvPr/>
          </p:nvSpPr>
          <p:spPr bwMode="auto">
            <a:xfrm>
              <a:off x="1591322" y="4155014"/>
              <a:ext cx="638093" cy="304868"/>
            </a:xfrm>
            <a:custGeom>
              <a:avLst/>
              <a:gdLst>
                <a:gd name="T0" fmla="*/ 0 w 196"/>
                <a:gd name="T1" fmla="*/ 0 h 197"/>
                <a:gd name="T2" fmla="*/ 196 w 196"/>
                <a:gd name="T3" fmla="*/ 197 h 197"/>
              </a:gdLst>
              <a:ahLst/>
              <a:cxnLst/>
              <a:rect l="T0" t="T1" r="T2" b="T3"/>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accent5">
                <a:lumMod val="5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grpSp>
      <p:sp>
        <p:nvSpPr>
          <p:cNvPr id="18436" name="Google Shape;298;p17">
            <a:extLst>
              <a:ext uri="{FF2B5EF4-FFF2-40B4-BE49-F238E27FC236}">
                <a16:creationId xmlns="" xmlns:a16="http://schemas.microsoft.com/office/drawing/2014/main" id="{A30406CF-9224-49EB-84BA-3CD803EC6D49}"/>
              </a:ext>
            </a:extLst>
          </p:cNvPr>
          <p:cNvSpPr txBox="1">
            <a:spLocks/>
          </p:cNvSpPr>
          <p:nvPr/>
        </p:nvSpPr>
        <p:spPr bwMode="auto">
          <a:xfrm>
            <a:off x="519113" y="247650"/>
            <a:ext cx="598805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en-US" altLang="x-none" sz="2400" b="1" dirty="0">
                <a:solidFill>
                  <a:srgbClr val="FF0000"/>
                </a:solidFill>
                <a:latin typeface="Times New Roman" panose="02020603050405020304" pitchFamily="18" charset="0"/>
                <a:cs typeface="Times New Roman" panose="02020603050405020304" pitchFamily="18" charset="0"/>
              </a:rPr>
              <a:t>II- </a:t>
            </a:r>
            <a:r>
              <a:rPr lang="x-none" sz="2400" b="1" kern="0" dirty="0">
                <a:solidFill>
                  <a:srgbClr val="FF0000"/>
                </a:solidFill>
                <a:effectLst/>
                <a:latin typeface="Arial" panose="020B0604020202020204" pitchFamily="34" charset="0"/>
                <a:ea typeface="Times New Roman" panose="02020603050405020304" pitchFamily="18" charset="0"/>
              </a:rPr>
              <a:t>BƯỚC TIẾN HÀNH</a:t>
            </a:r>
            <a:r>
              <a:rPr lang="x-none" sz="2400" dirty="0">
                <a:solidFill>
                  <a:srgbClr val="FF0000"/>
                </a:solidFill>
                <a:effectLst/>
              </a:rPr>
              <a:t> </a:t>
            </a:r>
            <a:endParaRPr lang="vi-VN" altLang="x-none" sz="2400" dirty="0">
              <a:solidFill>
                <a:srgbClr val="FF0000"/>
              </a:solidFill>
              <a:latin typeface="Times New Roman" panose="02020603050405020304" pitchFamily="18" charset="0"/>
              <a:cs typeface="Times New Roman" panose="02020603050405020304" pitchFamily="18" charset="0"/>
              <a:sym typeface="Arvo" charset="0"/>
            </a:endParaRPr>
          </a:p>
        </p:txBody>
      </p:sp>
      <p:sp>
        <p:nvSpPr>
          <p:cNvPr id="2" name="Rectangle 1">
            <a:extLst>
              <a:ext uri="{FF2B5EF4-FFF2-40B4-BE49-F238E27FC236}">
                <a16:creationId xmlns="" xmlns:a16="http://schemas.microsoft.com/office/drawing/2014/main" id="{6B8BA5DA-29C6-92AB-2A83-CC3BAC1A1DBD}"/>
              </a:ext>
            </a:extLst>
          </p:cNvPr>
          <p:cNvSpPr>
            <a:spLocks noChangeArrowheads="1"/>
          </p:cNvSpPr>
          <p:nvPr/>
        </p:nvSpPr>
        <p:spPr bwMode="auto">
          <a:xfrm>
            <a:off x="357188" y="1003300"/>
            <a:ext cx="7620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rgbClr val="00B0F0"/>
                </a:solidFill>
              </a:rPr>
              <a:t>1. Đoàn kiểm tra hoặc đại diện đoàn kiểm tra triển khai quyết định, kế hoạch gỉai quyết tố cáo, thống nhất lịch làm việc với đối tượng bị tố cáo ...</a:t>
            </a:r>
          </a:p>
        </p:txBody>
      </p:sp>
      <p:sp>
        <p:nvSpPr>
          <p:cNvPr id="10" name="Rectangle 9">
            <a:extLst>
              <a:ext uri="{FF2B5EF4-FFF2-40B4-BE49-F238E27FC236}">
                <a16:creationId xmlns="" xmlns:a16="http://schemas.microsoft.com/office/drawing/2014/main" id="{AB0A0D5D-EA99-AAF7-620F-63392C892339}"/>
              </a:ext>
            </a:extLst>
          </p:cNvPr>
          <p:cNvSpPr>
            <a:spLocks noChangeArrowheads="1"/>
          </p:cNvSpPr>
          <p:nvPr/>
        </p:nvSpPr>
        <p:spPr bwMode="auto">
          <a:xfrm>
            <a:off x="334039" y="3026211"/>
            <a:ext cx="7620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ClrTx/>
              <a:buFontTx/>
              <a:buNone/>
            </a:pPr>
            <a:r>
              <a:rPr lang="x-none" sz="2000" b="1" dirty="0">
                <a:solidFill>
                  <a:schemeClr val="accent3">
                    <a:lumMod val="75000"/>
                  </a:schemeClr>
                </a:solidFill>
              </a:rPr>
              <a:t>2. Đối tượng bị tố cáo giải trình bằng văn bản và các hồ sơ, tài liệu có liên quan gửi cấp uỷ, ban thường vụ cấp uỷ (qua đoàn kiểm tra)</a:t>
            </a:r>
            <a:r>
              <a:rPr lang="x-none" sz="2000" b="1" dirty="0">
                <a:solidFill>
                  <a:schemeClr val="accent3">
                    <a:lumMod val="75000"/>
                  </a:schemeClr>
                </a:solidFill>
                <a:effectLst/>
              </a:rPr>
              <a:t> </a:t>
            </a:r>
            <a:endParaRPr lang="en-US" altLang="x-none" sz="2000" b="1" dirty="0">
              <a:solidFill>
                <a:schemeClr val="accent3">
                  <a:lumMod val="75000"/>
                </a:schemeClr>
              </a:solidFill>
              <a:cs typeface="Times New Roman" panose="02020603050405020304" pitchFamily="18" charset="0"/>
            </a:endParaRPr>
          </a:p>
        </p:txBody>
      </p:sp>
      <p:sp>
        <p:nvSpPr>
          <p:cNvPr id="11" name="Rectangle 10">
            <a:extLst>
              <a:ext uri="{FF2B5EF4-FFF2-40B4-BE49-F238E27FC236}">
                <a16:creationId xmlns="" xmlns:a16="http://schemas.microsoft.com/office/drawing/2014/main" id="{B5A66015-FF26-3965-1CD1-B13A1B4D1244}"/>
              </a:ext>
            </a:extLst>
          </p:cNvPr>
          <p:cNvSpPr>
            <a:spLocks noChangeArrowheads="1"/>
          </p:cNvSpPr>
          <p:nvPr/>
        </p:nvSpPr>
        <p:spPr bwMode="auto">
          <a:xfrm>
            <a:off x="334039" y="4218742"/>
            <a:ext cx="7620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70C0"/>
                </a:solidFill>
              </a:rPr>
              <a:t>3. Đoàn kiểm tra thẩm tra, xác minh</a:t>
            </a:r>
          </a:p>
          <a:p>
            <a:pPr algn="just" eaLnBrk="1" hangingPunct="1">
              <a:buClrTx/>
              <a:buFontTx/>
              <a:buNone/>
            </a:pPr>
            <a:endParaRPr lang="en-US" altLang="x-none" sz="2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xmlns="" val="302215547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Google Shape;209;p15">
            <a:extLst>
              <a:ext uri="{FF2B5EF4-FFF2-40B4-BE49-F238E27FC236}">
                <a16:creationId xmlns="" xmlns:a16="http://schemas.microsoft.com/office/drawing/2014/main" id="{3E39D428-5231-DA31-3C81-9B6DCC9EB53D}"/>
              </a:ext>
            </a:extLst>
          </p:cNvPr>
          <p:cNvSpPr txBox="1">
            <a:spLocks noGrp="1"/>
          </p:cNvSpPr>
          <p:nvPr>
            <p:ph type="ctrTitle" idx="4294967295"/>
          </p:nvPr>
        </p:nvSpPr>
        <p:spPr>
          <a:xfrm>
            <a:off x="427816" y="-37322"/>
            <a:ext cx="7772400" cy="684213"/>
          </a:xfrm>
        </p:spPr>
        <p:txBody>
          <a:bodyPr/>
          <a:lstStyle/>
          <a:p>
            <a:r>
              <a:rPr lang="en-US" altLang="x-none" sz="2400" b="1"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II- </a:t>
            </a:r>
            <a:r>
              <a:rPr lang="x-none" sz="2400" b="1" kern="0" dirty="0">
                <a:solidFill>
                  <a:srgbClr val="0070C0"/>
                </a:solidFill>
                <a:effectLst/>
                <a:latin typeface="Times New Roman" panose="02020603050405020304" pitchFamily="18" charset="0"/>
                <a:ea typeface="Times New Roman" panose="02020603050405020304" pitchFamily="18" charset="0"/>
              </a:rPr>
              <a:t>BƯỚC TIẾN HÀNH</a:t>
            </a:r>
            <a:r>
              <a:rPr lang="x-none" sz="2400" b="1" dirty="0">
                <a:solidFill>
                  <a:srgbClr val="0070C0"/>
                </a:solidFill>
                <a:effectLst/>
              </a:rPr>
              <a:t> </a:t>
            </a:r>
            <a:endParaRPr lang="en-US" altLang="x-none" sz="2400" b="1"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3" name="Google Shape;210;p15">
            <a:extLst>
              <a:ext uri="{FF2B5EF4-FFF2-40B4-BE49-F238E27FC236}">
                <a16:creationId xmlns="" xmlns:a16="http://schemas.microsoft.com/office/drawing/2014/main" id="{B98A0BA7-3818-7859-2F39-487472973B92}"/>
              </a:ext>
            </a:extLst>
          </p:cNvPr>
          <p:cNvSpPr txBox="1">
            <a:spLocks noGrp="1"/>
          </p:cNvSpPr>
          <p:nvPr>
            <p:ph type="subTitle" idx="4294967295"/>
          </p:nvPr>
        </p:nvSpPr>
        <p:spPr>
          <a:xfrm>
            <a:off x="371669" y="638176"/>
            <a:ext cx="7239000" cy="457200"/>
          </a:xfrm>
        </p:spPr>
        <p:txBody>
          <a:bodyPr/>
          <a:lstStyle/>
          <a:p>
            <a:pPr marL="0" indent="0" algn="just">
              <a:buNone/>
            </a:pPr>
            <a:r>
              <a:rPr lang="x-none" sz="2000" b="1" dirty="0">
                <a:solidFill>
                  <a:schemeClr val="accent4">
                    <a:lumMod val="75000"/>
                  </a:schemeClr>
                </a:solidFill>
              </a:rPr>
              <a:t>4. Tổ chức hội nghị thông qua dự thảo báo cáo kết quả giải quyết tố cáo (tổ chức đảng là đối tượng bị tố cáo hoặc trực tiếp quản lý đảng viên bị tố cáo chủ trì và ghi biên bản hội nghị).</a:t>
            </a:r>
          </a:p>
          <a:p>
            <a:pPr marL="0" indent="0">
              <a:buFont typeface="Arial" panose="020B0604020202020204" pitchFamily="34" charset="0"/>
              <a:buNone/>
            </a:pPr>
            <a:endParaRPr lang="en-US" altLang="x-none" sz="24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BC46D796-2287-21EC-FBD3-0B4B2A04BE75}"/>
              </a:ext>
            </a:extLst>
          </p:cNvPr>
          <p:cNvSpPr txBox="1">
            <a:spLocks noGrp="1"/>
          </p:cNvSpPr>
          <p:nvPr>
            <p:ph type="body" idx="4294967295"/>
          </p:nvPr>
        </p:nvSpPr>
        <p:spPr>
          <a:xfrm>
            <a:off x="371668" y="1903753"/>
            <a:ext cx="7828548" cy="792162"/>
          </a:xfrm>
        </p:spPr>
        <p:txBody>
          <a:bodyPr/>
          <a:lstStyle/>
          <a:p>
            <a:pPr marL="0" indent="0" algn="just">
              <a:buNone/>
            </a:pPr>
            <a:r>
              <a:rPr lang="x-none" sz="2000" b="1" dirty="0">
                <a:solidFill>
                  <a:srgbClr val="00B050"/>
                </a:solidFill>
              </a:rPr>
              <a:t>5. Đoàn kiểm tra tiếp tục thẩm tra, xác minh những nội dung chưa rõ hoặc có ý kiến khác nhau (nếu có); trao đổi với đối tượng bị tố cáo và đại diện các tổ chức đảng, đảng viên có liên quan về nội dung thẩm tra, xác minh để có đủ căn cứ kết luận có vi phạm hay không hoặc xin ý kiến uỷ ban kiểm tra cấp uỷ cùng cấp (nếu cần); hoàn chỉnh dự thảo báo cáo kết quả giải quyết tố cáo </a:t>
            </a:r>
            <a:endParaRPr lang="en-US" altLang="x-none" sz="2000" b="1" dirty="0">
              <a:solidFill>
                <a:srgbClr val="00B050"/>
              </a:solidFill>
            </a:endParaRPr>
          </a:p>
        </p:txBody>
      </p:sp>
      <p:sp>
        <p:nvSpPr>
          <p:cNvPr id="14340" name="Google Shape;213;p15">
            <a:extLst>
              <a:ext uri="{FF2B5EF4-FFF2-40B4-BE49-F238E27FC236}">
                <a16:creationId xmlns="" xmlns:a16="http://schemas.microsoft.com/office/drawing/2014/main" id="{A4CF9936-85AF-9DC4-CF3D-0C09A3CA56A3}"/>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47A4247-EB4B-774D-898E-78E8C3582CCB}" type="slidenum">
              <a:rPr lang="en-US" altLang="x-none" sz="1200">
                <a:solidFill>
                  <a:srgbClr val="A1BECC"/>
                </a:solidFill>
                <a:latin typeface="Nixie One" charset="0"/>
                <a:sym typeface="Nixie One" charset="0"/>
              </a:rPr>
              <a:pPr>
                <a:buFont typeface="Arial" panose="020B0604020202020204" pitchFamily="34" charset="0"/>
                <a:buNone/>
              </a:pPr>
              <a:t>21</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3A3BCB9B-50E4-E95C-E1AE-C510D8849213}"/>
              </a:ext>
            </a:extLst>
          </p:cNvPr>
          <p:cNvSpPr txBox="1">
            <a:spLocks/>
          </p:cNvSpPr>
          <p:nvPr/>
        </p:nvSpPr>
        <p:spPr bwMode="auto">
          <a:xfrm>
            <a:off x="380999" y="4091327"/>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chemeClr val="accent1"/>
                </a:solidFill>
              </a:rPr>
              <a:t>6. Đoàn kiểm tra phối hợp văn phòng cấp uỷ báo cáo thường trực cấp uỷ quyết định thời gian tổ chức hội nghị cấp uỷ</a:t>
            </a:r>
            <a:r>
              <a:rPr lang="x-none" sz="2000" b="1" dirty="0">
                <a:solidFill>
                  <a:schemeClr val="accent1"/>
                </a:solidFill>
                <a:effectLst/>
              </a:rPr>
              <a:t> …</a:t>
            </a:r>
            <a:endParaRPr lang="en-US" altLang="x-none" sz="2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78631768"/>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Google Shape;209;p15">
            <a:extLst>
              <a:ext uri="{FF2B5EF4-FFF2-40B4-BE49-F238E27FC236}">
                <a16:creationId xmlns="" xmlns:a16="http://schemas.microsoft.com/office/drawing/2014/main" id="{0D2BE4E6-431A-B3DD-B920-F72C08605EF2}"/>
              </a:ext>
            </a:extLst>
          </p:cNvPr>
          <p:cNvSpPr txBox="1">
            <a:spLocks noGrp="1"/>
          </p:cNvSpPr>
          <p:nvPr>
            <p:ph type="ctrTitle" idx="4294967295"/>
          </p:nvPr>
        </p:nvSpPr>
        <p:spPr>
          <a:xfrm>
            <a:off x="388938" y="-102815"/>
            <a:ext cx="7772400" cy="684213"/>
          </a:xfrm>
        </p:spPr>
        <p:txBody>
          <a:bodyPr/>
          <a:lstStyle/>
          <a:p>
            <a:pPr>
              <a:lnSpc>
                <a:spcPts val="1170"/>
              </a:lnSpc>
            </a:pPr>
            <a:r>
              <a:rPr lang="x-none" sz="2400" b="1"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III- BƯỚC KẾT THÚC</a:t>
            </a:r>
            <a:endParaRPr lang="x-none"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63" name="Google Shape;210;p15">
            <a:extLst>
              <a:ext uri="{FF2B5EF4-FFF2-40B4-BE49-F238E27FC236}">
                <a16:creationId xmlns="" xmlns:a16="http://schemas.microsoft.com/office/drawing/2014/main" id="{176E6D46-B0F9-FBB7-2C30-32D1FC391459}"/>
              </a:ext>
            </a:extLst>
          </p:cNvPr>
          <p:cNvSpPr txBox="1">
            <a:spLocks noGrp="1"/>
          </p:cNvSpPr>
          <p:nvPr>
            <p:ph type="subTitle" idx="4294967295"/>
          </p:nvPr>
        </p:nvSpPr>
        <p:spPr>
          <a:xfrm>
            <a:off x="379413" y="459557"/>
            <a:ext cx="7543800" cy="457200"/>
          </a:xfrm>
        </p:spPr>
        <p:txBody>
          <a:bodyPr/>
          <a:lstStyle/>
          <a:p>
            <a:pPr marL="0" indent="0">
              <a:buNone/>
            </a:pPr>
            <a:r>
              <a:rPr lang="x-none" sz="2000" b="1" dirty="0">
                <a:solidFill>
                  <a:srgbClr val="7030A0"/>
                </a:solidFill>
              </a:rPr>
              <a:t>1. Tổ chức hội nghị ban thường vụ cấp uỷ hoặc cấp uỷ xem xét, kết luận</a:t>
            </a:r>
            <a:r>
              <a:rPr lang="x-none" sz="2000" b="1" dirty="0">
                <a:solidFill>
                  <a:srgbClr val="7030A0"/>
                </a:solidFill>
                <a:effectLst/>
              </a:rPr>
              <a:t> </a:t>
            </a:r>
            <a:endParaRPr lang="en-US" altLang="x-none" sz="2000" b="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395E0190-CD58-3291-F069-EADFBB7A037E}"/>
              </a:ext>
            </a:extLst>
          </p:cNvPr>
          <p:cNvSpPr txBox="1">
            <a:spLocks noGrp="1"/>
          </p:cNvSpPr>
          <p:nvPr>
            <p:ph type="body" idx="4294967295"/>
          </p:nvPr>
        </p:nvSpPr>
        <p:spPr>
          <a:xfrm>
            <a:off x="379413" y="1143770"/>
            <a:ext cx="7696200" cy="792162"/>
          </a:xfrm>
        </p:spPr>
        <p:txBody>
          <a:bodyPr/>
          <a:lstStyle/>
          <a:p>
            <a:pPr marL="0" indent="0" algn="just">
              <a:buNone/>
            </a:pPr>
            <a:r>
              <a:rPr lang="x-none" sz="2000" b="1" dirty="0">
                <a:solidFill>
                  <a:srgbClr val="FF0000"/>
                </a:solidFill>
              </a:rPr>
              <a:t>2. Đoàn kiểm tra hoàn chỉnh báo cáo kết quả giải quyết tố cáo; phối hợp với văn phòng cấp uỷ dự thảo thông báo kết luận, trình thường trực cấp uỷ ký, ban hành</a:t>
            </a:r>
            <a:r>
              <a:rPr lang="x-none" sz="2000" b="1" dirty="0">
                <a:solidFill>
                  <a:srgbClr val="FF0000"/>
                </a:solidFill>
                <a:effectLst/>
              </a:rPr>
              <a:t> </a:t>
            </a:r>
            <a:endParaRPr lang="en-US" altLang="x-none" sz="2000" b="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6388" name="Google Shape;213;p15">
            <a:extLst>
              <a:ext uri="{FF2B5EF4-FFF2-40B4-BE49-F238E27FC236}">
                <a16:creationId xmlns="" xmlns:a16="http://schemas.microsoft.com/office/drawing/2014/main" id="{5CBEF12A-47B8-CABA-5262-ACE37BF49CF8}"/>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ADE381C-DCCE-8149-9572-568D669040F8}" type="slidenum">
              <a:rPr lang="en-US" altLang="x-none" sz="1200">
                <a:solidFill>
                  <a:srgbClr val="A1BECC"/>
                </a:solidFill>
                <a:latin typeface="Nixie One" charset="0"/>
                <a:sym typeface="Nixie One" charset="0"/>
              </a:rPr>
              <a:pPr>
                <a:buFont typeface="Arial" panose="020B0604020202020204" pitchFamily="34" charset="0"/>
                <a:buNone/>
              </a:pPr>
              <a:t>22</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5F1936F7-F8E5-EA17-C962-44967D6FB45B}"/>
              </a:ext>
            </a:extLst>
          </p:cNvPr>
          <p:cNvSpPr txBox="1">
            <a:spLocks/>
          </p:cNvSpPr>
          <p:nvPr/>
        </p:nvSpPr>
        <p:spPr bwMode="auto">
          <a:xfrm>
            <a:off x="379413" y="2175668"/>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70C0"/>
                </a:solidFill>
              </a:rPr>
              <a:t>3. Đại diện ban thường vụ cấp uỷ thông báo kết luận giải quyết tố cáo và quyết định kỷ luật (nếu có).</a:t>
            </a:r>
          </a:p>
        </p:txBody>
      </p:sp>
      <p:sp>
        <p:nvSpPr>
          <p:cNvPr id="2" name="Google Shape;211;p15">
            <a:extLst>
              <a:ext uri="{FF2B5EF4-FFF2-40B4-BE49-F238E27FC236}">
                <a16:creationId xmlns="" xmlns:a16="http://schemas.microsoft.com/office/drawing/2014/main" id="{C381F3BB-5EBF-D8CC-62BE-FBC02BF11CD7}"/>
              </a:ext>
            </a:extLst>
          </p:cNvPr>
          <p:cNvSpPr txBox="1">
            <a:spLocks/>
          </p:cNvSpPr>
          <p:nvPr/>
        </p:nvSpPr>
        <p:spPr bwMode="auto">
          <a:xfrm>
            <a:off x="379413" y="2949604"/>
            <a:ext cx="79168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B050"/>
                </a:solidFill>
              </a:rPr>
              <a:t>4. Đoàn kiểm tra họp rút kinh nghiệm; kiến nghị, đề xuất với cấp uỷ hoặc ban thường vụ cấp uỷ (nếu có); hoàn thiện hồ sơ, bàn giao cho văn phòng cấp uỷ lưu trữ theo quy định.</a:t>
            </a:r>
          </a:p>
        </p:txBody>
      </p:sp>
      <p:sp>
        <p:nvSpPr>
          <p:cNvPr id="3" name="Google Shape;211;p15">
            <a:extLst>
              <a:ext uri="{FF2B5EF4-FFF2-40B4-BE49-F238E27FC236}">
                <a16:creationId xmlns="" xmlns:a16="http://schemas.microsoft.com/office/drawing/2014/main" id="{608FB49A-7B4F-4DC8-B0AE-1A67D7388263}"/>
              </a:ext>
            </a:extLst>
          </p:cNvPr>
          <p:cNvSpPr txBox="1">
            <a:spLocks/>
          </p:cNvSpPr>
          <p:nvPr/>
        </p:nvSpPr>
        <p:spPr bwMode="auto">
          <a:xfrm>
            <a:off x="388938" y="4059612"/>
            <a:ext cx="80692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chemeClr val="accent4">
                    <a:lumMod val="50000"/>
                  </a:schemeClr>
                </a:solidFill>
              </a:rPr>
              <a:t>5. Giao uỷ ban kiểm tra cấp uỷ cùng cấp và đồng chí cấp uỷ viên theo dõi địa bàn, lĩnh vực đôn đốc, giám sát đối tượng kiểm tra thực hiện kết luận kiểm tra.</a:t>
            </a:r>
          </a:p>
        </p:txBody>
      </p:sp>
    </p:spTree>
    <p:extLst>
      <p:ext uri="{BB962C8B-B14F-4D97-AF65-F5344CB8AC3E}">
        <p14:creationId xmlns:p14="http://schemas.microsoft.com/office/powerpoint/2010/main" xmlns="" val="615946755"/>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P spid="2" grpId="0" build="p"/>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298;p17">
            <a:extLst>
              <a:ext uri="{FF2B5EF4-FFF2-40B4-BE49-F238E27FC236}">
                <a16:creationId xmlns="" xmlns:a16="http://schemas.microsoft.com/office/drawing/2014/main" id="{F34EEF88-7376-1147-A15D-2385740C9BEA}"/>
              </a:ext>
            </a:extLst>
          </p:cNvPr>
          <p:cNvSpPr txBox="1">
            <a:spLocks noGrp="1"/>
          </p:cNvSpPr>
          <p:nvPr>
            <p:ph type="ctrTitle" idx="4294967295"/>
          </p:nvPr>
        </p:nvSpPr>
        <p:spPr>
          <a:xfrm>
            <a:off x="1104900" y="2555810"/>
            <a:ext cx="6934200" cy="608013"/>
          </a:xfrm>
        </p:spPr>
        <p:txBody>
          <a:bodyPr/>
          <a:lstStyle/>
          <a:p>
            <a:pPr algn="ctr"/>
            <a:r>
              <a:rPr lang="x-none" altLang="x-none" sz="2800" b="1" dirty="0">
                <a:solidFill>
                  <a:srgbClr val="0070C0"/>
                </a:solidFill>
                <a:latin typeface="Arial" panose="020B0604020202020204" pitchFamily="34" charset="0"/>
                <a:ea typeface="ＭＳ Ｐゴシック" panose="020B0600070205080204" pitchFamily="34" charset="-128"/>
                <a:cs typeface="Times New Roman" panose="02020603050405020304" pitchFamily="18" charset="0"/>
              </a:rPr>
              <a:t>QUY TRÌNH</a:t>
            </a:r>
            <a:r>
              <a:rPr lang="x-none" altLang="x-none"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x-none" altLang="x-none"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x-none" altLang="x-none" sz="2400" b="1" dirty="0">
                <a:solidFill>
                  <a:srgbClr val="7030A0"/>
                </a:solidFill>
                <a:latin typeface="Arial" panose="020B0604020202020204" pitchFamily="34" charset="0"/>
                <a:ea typeface="ＭＳ Ｐゴシック" panose="020B0600070205080204" pitchFamily="34" charset="-128"/>
                <a:cs typeface="Times New Roman" panose="02020603050405020304" pitchFamily="18" charset="0"/>
              </a:rPr>
              <a:t>THI HÀNH KỶ LUẬT</a:t>
            </a:r>
            <a:endParaRPr lang="en-US" altLang="x-none" sz="2400" b="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sym typeface="Arvo" charset="0"/>
            </a:endParaRPr>
          </a:p>
        </p:txBody>
      </p:sp>
    </p:spTree>
    <p:extLst>
      <p:ext uri="{BB962C8B-B14F-4D97-AF65-F5344CB8AC3E}">
        <p14:creationId xmlns:p14="http://schemas.microsoft.com/office/powerpoint/2010/main" xmlns="" val="345765826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Google Shape;209;p15">
            <a:extLst>
              <a:ext uri="{FF2B5EF4-FFF2-40B4-BE49-F238E27FC236}">
                <a16:creationId xmlns="" xmlns:a16="http://schemas.microsoft.com/office/drawing/2014/main" id="{7FBE3573-235F-5882-3009-4F1B3B2D587C}"/>
              </a:ext>
            </a:extLst>
          </p:cNvPr>
          <p:cNvSpPr txBox="1">
            <a:spLocks noGrp="1"/>
          </p:cNvSpPr>
          <p:nvPr>
            <p:ph type="ctrTitle" idx="4294967295"/>
          </p:nvPr>
        </p:nvSpPr>
        <p:spPr>
          <a:xfrm>
            <a:off x="381000" y="133350"/>
            <a:ext cx="7772400" cy="684213"/>
          </a:xfrm>
        </p:spPr>
        <p:txBody>
          <a:bodyPr/>
          <a:lstStyle/>
          <a:p>
            <a:pPr>
              <a:spcBef>
                <a:spcPts val="600"/>
              </a:spcBef>
            </a:pPr>
            <a:r>
              <a:rPr lang="en-US" altLang="x-none" sz="2800" b="1" dirty="0">
                <a:solidFill>
                  <a:srgbClr val="00B050"/>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rPr>
              <a:t>I. </a:t>
            </a:r>
            <a:r>
              <a:rPr lang="x-none" sz="2400" b="1" kern="0" dirty="0">
                <a:solidFill>
                  <a:srgbClr val="00B050"/>
                </a:solidFill>
                <a:effectLst/>
                <a:latin typeface="Arial" panose="020B0604020202020204" pitchFamily="34" charset="0"/>
                <a:ea typeface="Times New Roman" panose="02020603050405020304" pitchFamily="18" charset="0"/>
              </a:rPr>
              <a:t>BƯỚC CHUẨN BỊ</a:t>
            </a:r>
            <a:r>
              <a:rPr lang="x-none" sz="2400" dirty="0">
                <a:solidFill>
                  <a:srgbClr val="00B050"/>
                </a:solidFill>
                <a:effectLst/>
              </a:rPr>
              <a:t> </a:t>
            </a:r>
            <a:endParaRPr lang="en-US" altLang="x-none" sz="2400" b="1" dirty="0">
              <a:solidFill>
                <a:srgbClr val="00B050"/>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endParaRPr>
          </a:p>
        </p:txBody>
      </p:sp>
      <p:sp>
        <p:nvSpPr>
          <p:cNvPr id="15363" name="Google Shape;210;p15">
            <a:extLst>
              <a:ext uri="{FF2B5EF4-FFF2-40B4-BE49-F238E27FC236}">
                <a16:creationId xmlns="" xmlns:a16="http://schemas.microsoft.com/office/drawing/2014/main" id="{0F0A1E37-7CA8-69E8-4C4C-AD5C86BBD0CD}"/>
              </a:ext>
            </a:extLst>
          </p:cNvPr>
          <p:cNvSpPr txBox="1">
            <a:spLocks noGrp="1"/>
          </p:cNvSpPr>
          <p:nvPr>
            <p:ph type="subTitle" idx="4294967295"/>
          </p:nvPr>
        </p:nvSpPr>
        <p:spPr>
          <a:xfrm>
            <a:off x="304800" y="1028781"/>
            <a:ext cx="7467600" cy="457200"/>
          </a:xfrm>
        </p:spPr>
        <p:txBody>
          <a:bodyPr/>
          <a:lstStyle/>
          <a:p>
            <a:pPr marL="0" indent="0" algn="just">
              <a:buNone/>
            </a:pPr>
            <a:r>
              <a:rPr lang="en-US" altLang="x-none" sz="2200" b="1" dirty="0">
                <a:solidFill>
                  <a:schemeClr val="tx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rPr>
              <a:t>1. </a:t>
            </a:r>
            <a:r>
              <a:rPr lang="x-none" sz="2000" b="1" dirty="0">
                <a:solidFill>
                  <a:schemeClr val="tx1">
                    <a:lumMod val="75000"/>
                  </a:schemeClr>
                </a:solidFill>
              </a:rPr>
              <a:t>Thành lập đoàn kiểm tra và xây dựng kế hoạch thi hành kỷ luật</a:t>
            </a:r>
            <a:endParaRPr lang="en-US" altLang="x-none" sz="2000" b="1" dirty="0">
              <a:solidFill>
                <a:schemeClr val="tx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94EF0983-881E-E529-0765-7A1BC407E2DD}"/>
              </a:ext>
            </a:extLst>
          </p:cNvPr>
          <p:cNvSpPr txBox="1">
            <a:spLocks noGrp="1"/>
          </p:cNvSpPr>
          <p:nvPr>
            <p:ph type="body" idx="4294967295"/>
          </p:nvPr>
        </p:nvSpPr>
        <p:spPr>
          <a:xfrm>
            <a:off x="304800" y="1693863"/>
            <a:ext cx="7696200" cy="792162"/>
          </a:xfrm>
        </p:spPr>
        <p:txBody>
          <a:bodyPr/>
          <a:lstStyle/>
          <a:p>
            <a:pPr marL="0" indent="0" algn="just" eaLnBrk="1" hangingPunct="1">
              <a:spcBef>
                <a:spcPts val="600"/>
              </a:spcBef>
              <a:buClr>
                <a:srgbClr val="A1BECC"/>
              </a:buClr>
              <a:buSzPts val="2400"/>
              <a:buFont typeface="Varela Round" pitchFamily="2" charset="-79"/>
              <a:buNone/>
            </a:pPr>
            <a:r>
              <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2. </a:t>
            </a:r>
            <a:r>
              <a:rPr lang="x-none" sz="2000" b="1" dirty="0">
                <a:solidFill>
                  <a:srgbClr val="FFC000"/>
                </a:solidFill>
              </a:rPr>
              <a:t>Đoàn kiểm tra xây dựng đề cương yêu cầu đối tượng kiểm tra báo cáo; lịch làm việc của đoàn và phân công nhiệm vụ từng thành viên trong đoàn; chuẩn bị các văn bản, tài liệu liên quan</a:t>
            </a:r>
            <a:r>
              <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sym typeface="Varela Round" pitchFamily="2" charset="-79"/>
            </a:endParaRPr>
          </a:p>
        </p:txBody>
      </p:sp>
      <p:sp>
        <p:nvSpPr>
          <p:cNvPr id="10244" name="Google Shape;213;p15">
            <a:extLst>
              <a:ext uri="{FF2B5EF4-FFF2-40B4-BE49-F238E27FC236}">
                <a16:creationId xmlns="" xmlns:a16="http://schemas.microsoft.com/office/drawing/2014/main" id="{D72F6B72-C4DC-E051-1E57-033CEC596EE2}"/>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7E4C7CC-6B0E-4647-858F-49A6757FB973}" type="slidenum">
              <a:rPr lang="en-US" altLang="x-none" sz="1200">
                <a:solidFill>
                  <a:srgbClr val="A1BECC"/>
                </a:solidFill>
                <a:latin typeface="Nixie One" charset="0"/>
                <a:sym typeface="Nixie One" charset="0"/>
              </a:rPr>
              <a:pPr>
                <a:buFont typeface="Arial" panose="020B0604020202020204" pitchFamily="34" charset="0"/>
                <a:buNone/>
              </a:pPr>
              <a:t>24</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30541CE7-F594-978A-665B-0381CCD9AAD7}"/>
              </a:ext>
            </a:extLst>
          </p:cNvPr>
          <p:cNvSpPr txBox="1">
            <a:spLocks/>
          </p:cNvSpPr>
          <p:nvPr/>
        </p:nvSpPr>
        <p:spPr bwMode="auto">
          <a:xfrm>
            <a:off x="304800" y="3186112"/>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eaLnBrk="1" hangingPunct="1">
              <a:spcBef>
                <a:spcPts val="600"/>
              </a:spcBef>
              <a:buClr>
                <a:srgbClr val="A1BECC"/>
              </a:buClr>
              <a:buSzPts val="2400"/>
              <a:buFont typeface="Varela Round" pitchFamily="2" charset="-79"/>
              <a:buNone/>
            </a:pPr>
            <a:r>
              <a:rPr lang="en-US" altLang="x-none" sz="2000" b="1" dirty="0">
                <a:solidFill>
                  <a:srgbClr val="00B050"/>
                </a:solidFill>
                <a:latin typeface="Times New Roman" panose="02020603050405020304" pitchFamily="18" charset="0"/>
                <a:cs typeface="Times New Roman" panose="02020603050405020304" pitchFamily="18" charset="0"/>
              </a:rPr>
              <a:t>3. </a:t>
            </a:r>
            <a:r>
              <a:rPr lang="x-none" sz="2000" b="1" dirty="0">
                <a:solidFill>
                  <a:srgbClr val="00B050"/>
                </a:solidFill>
              </a:rPr>
              <a:t>Văn phòng cấp uỷ bảo đảm điều kiện cần thiết, kinh phí, phương tiện phục vụ đoàn kiểm tra thực hiện nhiệm vụ theo quy định (nếu có).</a:t>
            </a:r>
            <a:r>
              <a:rPr lang="x-none" sz="2000" b="1" dirty="0">
                <a:solidFill>
                  <a:srgbClr val="00B050"/>
                </a:solidFill>
                <a:effectLst/>
              </a:rPr>
              <a:t> </a:t>
            </a:r>
            <a:endParaRPr lang="en-US" altLang="x-none" sz="2000" b="1" dirty="0">
              <a:solidFill>
                <a:srgbClr val="00B050"/>
              </a:solidFill>
              <a:latin typeface="Times New Roman" panose="02020603050405020304" pitchFamily="18" charset="0"/>
              <a:cs typeface="Times New Roman" panose="02020603050405020304" pitchFamily="18" charset="0"/>
              <a:sym typeface="Varela Round" pitchFamily="2" charset="-79"/>
            </a:endParaRPr>
          </a:p>
        </p:txBody>
      </p:sp>
    </p:spTree>
    <p:extLst>
      <p:ext uri="{BB962C8B-B14F-4D97-AF65-F5344CB8AC3E}">
        <p14:creationId xmlns:p14="http://schemas.microsoft.com/office/powerpoint/2010/main" xmlns="" val="2345280122"/>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Google Shape;400;p28">
            <a:extLst>
              <a:ext uri="{FF2B5EF4-FFF2-40B4-BE49-F238E27FC236}">
                <a16:creationId xmlns="" xmlns:a16="http://schemas.microsoft.com/office/drawing/2014/main" id="{4E73AB84-E2B3-7A3D-225C-6F3FAB88BF3E}"/>
              </a:ext>
            </a:extLst>
          </p:cNvPr>
          <p:cNvSpPr>
            <a:spLocks noChangeArrowheads="1"/>
          </p:cNvSpPr>
          <p:nvPr/>
        </p:nvSpPr>
        <p:spPr bwMode="auto">
          <a:xfrm>
            <a:off x="228600" y="1733550"/>
            <a:ext cx="8001000" cy="3505200"/>
          </a:xfrm>
          <a:custGeom>
            <a:avLst/>
            <a:gdLst>
              <a:gd name="T0" fmla="*/ 1636674928 w 285750"/>
              <a:gd name="T1" fmla="*/ 41915703 h 136125"/>
              <a:gd name="T2" fmla="*/ 2147483646 w 285750"/>
              <a:gd name="T3" fmla="*/ 57623480 h 136125"/>
              <a:gd name="T4" fmla="*/ 1719741660 w 285750"/>
              <a:gd name="T5" fmla="*/ 27932524 h 136125"/>
              <a:gd name="T6" fmla="*/ 1104580652 w 285750"/>
              <a:gd name="T7" fmla="*/ 85556003 h 136125"/>
              <a:gd name="T8" fmla="*/ 1266235096 w 285750"/>
              <a:gd name="T9" fmla="*/ 101280388 h 136125"/>
              <a:gd name="T10" fmla="*/ 2147483646 w 285750"/>
              <a:gd name="T11" fmla="*/ 129212912 h 136125"/>
              <a:gd name="T12" fmla="*/ 2147483646 w 285750"/>
              <a:gd name="T13" fmla="*/ 137954630 h 136125"/>
              <a:gd name="T14" fmla="*/ 1603000588 w 285750"/>
              <a:gd name="T15" fmla="*/ 197319315 h 136125"/>
              <a:gd name="T16" fmla="*/ 2147483646 w 285750"/>
              <a:gd name="T17" fmla="*/ 232235124 h 136125"/>
              <a:gd name="T18" fmla="*/ 1524412456 w 285750"/>
              <a:gd name="T19" fmla="*/ 132713168 h 136125"/>
              <a:gd name="T20" fmla="*/ 1715241500 w 285750"/>
              <a:gd name="T21" fmla="*/ 225251838 h 136125"/>
              <a:gd name="T22" fmla="*/ 1605239692 w 285750"/>
              <a:gd name="T23" fmla="*/ 136196197 h 136125"/>
              <a:gd name="T24" fmla="*/ 1964462444 w 285750"/>
              <a:gd name="T25" fmla="*/ 218268527 h 136125"/>
              <a:gd name="T26" fmla="*/ 2147483646 w 285750"/>
              <a:gd name="T27" fmla="*/ 165887153 h 136125"/>
              <a:gd name="T28" fmla="*/ 2147483646 w 285750"/>
              <a:gd name="T29" fmla="*/ 412088255 h 136125"/>
              <a:gd name="T30" fmla="*/ 2147483646 w 285750"/>
              <a:gd name="T31" fmla="*/ 487177918 h 136125"/>
              <a:gd name="T32" fmla="*/ 1744437660 w 285750"/>
              <a:gd name="T33" fmla="*/ 529092952 h 136125"/>
              <a:gd name="T34" fmla="*/ 1237038964 w 285750"/>
              <a:gd name="T35" fmla="*/ 527334519 h 136125"/>
              <a:gd name="T36" fmla="*/ 2147483646 w 285750"/>
              <a:gd name="T37" fmla="*/ 633856961 h 136125"/>
              <a:gd name="T38" fmla="*/ 2147483646 w 285750"/>
              <a:gd name="T39" fmla="*/ 663547917 h 136125"/>
              <a:gd name="T40" fmla="*/ 2147483646 w 285750"/>
              <a:gd name="T41" fmla="*/ 745603149 h 136125"/>
              <a:gd name="T42" fmla="*/ 2147483646 w 285750"/>
              <a:gd name="T43" fmla="*/ 817209783 h 136125"/>
              <a:gd name="T44" fmla="*/ 2147483646 w 285750"/>
              <a:gd name="T45" fmla="*/ 1014512437 h 136125"/>
              <a:gd name="T46" fmla="*/ 2147483646 w 285750"/>
              <a:gd name="T47" fmla="*/ 1129758701 h 136125"/>
              <a:gd name="T48" fmla="*/ 2147483646 w 285750"/>
              <a:gd name="T49" fmla="*/ 1215331931 h 136125"/>
              <a:gd name="T50" fmla="*/ 2147483646 w 285750"/>
              <a:gd name="T51" fmla="*/ 1426616760 h 136125"/>
              <a:gd name="T52" fmla="*/ 2147483646 w 285750"/>
              <a:gd name="T53" fmla="*/ 1424875581 h 136125"/>
              <a:gd name="T54" fmla="*/ 2147483646 w 285750"/>
              <a:gd name="T55" fmla="*/ 1487723913 h 136125"/>
              <a:gd name="T56" fmla="*/ 2147483646 w 285750"/>
              <a:gd name="T57" fmla="*/ 1526138691 h 136125"/>
              <a:gd name="T58" fmla="*/ 1735459292 w 285750"/>
              <a:gd name="T59" fmla="*/ 1926019245 h 136125"/>
              <a:gd name="T60" fmla="*/ 2147483646 w 285750"/>
              <a:gd name="T61" fmla="*/ 197319315 h 136125"/>
              <a:gd name="T62" fmla="*/ 2147483646 w 285750"/>
              <a:gd name="T63" fmla="*/ 181594955 h 136125"/>
              <a:gd name="T64" fmla="*/ 2147483646 w 285750"/>
              <a:gd name="T65" fmla="*/ 333515460 h 136125"/>
              <a:gd name="T66" fmla="*/ 2147483646 w 285750"/>
              <a:gd name="T67" fmla="*/ 419070871 h 136125"/>
              <a:gd name="T68" fmla="*/ 2147483646 w 285750"/>
              <a:gd name="T69" fmla="*/ 684497155 h 136125"/>
              <a:gd name="T70" fmla="*/ 2147483646 w 285750"/>
              <a:gd name="T71" fmla="*/ 660371878 h 136125"/>
              <a:gd name="T72" fmla="*/ 2147483646 w 285750"/>
              <a:gd name="T73" fmla="*/ 948164492 h 136125"/>
              <a:gd name="T74" fmla="*/ 2147483646 w 285750"/>
              <a:gd name="T75" fmla="*/ 1473757317 h 136125"/>
              <a:gd name="T76" fmla="*/ 2147483646 w 285750"/>
              <a:gd name="T77" fmla="*/ 935939745 h 136125"/>
              <a:gd name="T78" fmla="*/ 2147483646 w 285750"/>
              <a:gd name="T79" fmla="*/ 984838734 h 136125"/>
              <a:gd name="T80" fmla="*/ 2147483646 w 285750"/>
              <a:gd name="T81" fmla="*/ 1189140587 h 136125"/>
              <a:gd name="T82" fmla="*/ 2147483646 w 285750"/>
              <a:gd name="T83" fmla="*/ 810227141 h 136125"/>
              <a:gd name="T84" fmla="*/ 2147483646 w 285750"/>
              <a:gd name="T85" fmla="*/ 426071409 h 136125"/>
              <a:gd name="T86" fmla="*/ 2147483646 w 285750"/>
              <a:gd name="T87" fmla="*/ 319548890 h 136125"/>
              <a:gd name="T88" fmla="*/ 2147483646 w 285750"/>
              <a:gd name="T89" fmla="*/ 122229601 h 136125"/>
              <a:gd name="T90" fmla="*/ 2147483646 w 285750"/>
              <a:gd name="T91" fmla="*/ 1615194924 h 136125"/>
              <a:gd name="T92" fmla="*/ 2147483646 w 285750"/>
              <a:gd name="T93" fmla="*/ 1761874663 h 136125"/>
              <a:gd name="T94" fmla="*/ 2147483646 w 285750"/>
              <a:gd name="T95" fmla="*/ 2133463998 h 136125"/>
              <a:gd name="T96" fmla="*/ 1360518908 w 285750"/>
              <a:gd name="T97" fmla="*/ 185094568 h 136125"/>
              <a:gd name="T98" fmla="*/ 534333604 w 285750"/>
              <a:gd name="T99" fmla="*/ 157161993 h 136125"/>
              <a:gd name="T100" fmla="*/ 105523264 w 285750"/>
              <a:gd name="T101" fmla="*/ 317807710 h 136125"/>
              <a:gd name="T102" fmla="*/ 489419812 w 285750"/>
              <a:gd name="T103" fmla="*/ 333515460 h 136125"/>
              <a:gd name="T104" fmla="*/ 590464840 w 285750"/>
              <a:gd name="T105" fmla="*/ 502902252 h 136125"/>
              <a:gd name="T106" fmla="*/ 559029576 w 285750"/>
              <a:gd name="T107" fmla="*/ 815451350 h 136125"/>
              <a:gd name="T108" fmla="*/ 1353779644 w 285750"/>
              <a:gd name="T109" fmla="*/ 2020316297 h 136125"/>
              <a:gd name="T110" fmla="*/ 1526651560 w 285750"/>
              <a:gd name="T111" fmla="*/ 2147483646 h 136125"/>
              <a:gd name="T112" fmla="*/ 1751176924 w 285750"/>
              <a:gd name="T113" fmla="*/ 1899828571 h 136125"/>
              <a:gd name="T114" fmla="*/ 1461563908 w 285750"/>
              <a:gd name="T115" fmla="*/ 1182157945 h 136125"/>
              <a:gd name="T116" fmla="*/ 839664028 w 285750"/>
              <a:gd name="T117" fmla="*/ 883557727 h 136125"/>
              <a:gd name="T118" fmla="*/ 1290931096 w 285750"/>
              <a:gd name="T119" fmla="*/ 729896017 h 136125"/>
              <a:gd name="T120" fmla="*/ 1495238276 w 285750"/>
              <a:gd name="T121" fmla="*/ 591941284 h 136125"/>
              <a:gd name="T122" fmla="*/ 1706263132 w 285750"/>
              <a:gd name="T123" fmla="*/ 384155732 h 136125"/>
              <a:gd name="T124" fmla="*/ 1299909464 w 285750"/>
              <a:gd name="T125" fmla="*/ 396380479 h 136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750"/>
              <a:gd name="T190" fmla="*/ 0 h 136125"/>
              <a:gd name="T191" fmla="*/ 285750 w 285750"/>
              <a:gd name="T192" fmla="*/ 136125 h 1361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750" h="136125" extrusionOk="0">
                <a:moveTo>
                  <a:pt x="74830" y="1313"/>
                </a:moveTo>
                <a:lnTo>
                  <a:pt x="74352" y="1330"/>
                </a:lnTo>
                <a:lnTo>
                  <a:pt x="74864" y="1330"/>
                </a:lnTo>
                <a:lnTo>
                  <a:pt x="74830" y="1313"/>
                </a:lnTo>
                <a:close/>
                <a:moveTo>
                  <a:pt x="77830" y="1739"/>
                </a:move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0716" y="2659"/>
                </a:lnTo>
                <a:lnTo>
                  <a:pt x="181023" y="2659"/>
                </a:lnTo>
                <a:lnTo>
                  <a:pt x="180818" y="2250"/>
                </a:lnTo>
                <a:lnTo>
                  <a:pt x="178466" y="2045"/>
                </a:lnTo>
                <a:close/>
                <a:moveTo>
                  <a:pt x="75068" y="3170"/>
                </a:moveTo>
                <a:lnTo>
                  <a:pt x="74870" y="3225"/>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870" y="3225"/>
                </a:lnTo>
                <a:close/>
                <a:moveTo>
                  <a:pt x="74352" y="3375"/>
                </a:move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557" y="2659"/>
                </a:lnTo>
                <a:lnTo>
                  <a:pt x="182148" y="2557"/>
                </a:lnTo>
                <a:close/>
                <a:moveTo>
                  <a:pt x="64739" y="2557"/>
                </a:moveTo>
                <a:lnTo>
                  <a:pt x="63614" y="2864"/>
                </a:lnTo>
                <a:lnTo>
                  <a:pt x="64023" y="2864"/>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568" y="2864"/>
                </a:lnTo>
                <a:lnTo>
                  <a:pt x="132750" y="2455"/>
                </a:lnTo>
                <a:lnTo>
                  <a:pt x="131318" y="2455"/>
                </a:lnTo>
                <a:lnTo>
                  <a:pt x="131932" y="2250"/>
                </a:lnTo>
                <a:lnTo>
                  <a:pt x="131114" y="2250"/>
                </a:lnTo>
                <a:close/>
                <a:moveTo>
                  <a:pt x="66682" y="4398"/>
                </a:moveTo>
                <a:lnTo>
                  <a:pt x="66784" y="4500"/>
                </a:lnTo>
                <a:lnTo>
                  <a:pt x="66477" y="4500"/>
                </a:lnTo>
                <a:lnTo>
                  <a:pt x="67091" y="4705"/>
                </a:lnTo>
                <a:lnTo>
                  <a:pt x="66784" y="4705"/>
                </a:lnTo>
                <a:lnTo>
                  <a:pt x="68232" y="4795"/>
                </a:lnTo>
                <a:lnTo>
                  <a:pt x="68625" y="4500"/>
                </a:lnTo>
                <a:lnTo>
                  <a:pt x="66682" y="4398"/>
                </a:lnTo>
                <a:close/>
                <a:moveTo>
                  <a:pt x="68232" y="4795"/>
                </a:moveTo>
                <a:lnTo>
                  <a:pt x="68216" y="4807"/>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79159" y="716"/>
                </a:lnTo>
                <a:lnTo>
                  <a:pt x="77011" y="716"/>
                </a:lnTo>
                <a:lnTo>
                  <a:pt x="77727" y="818"/>
                </a:lnTo>
                <a:lnTo>
                  <a:pt x="73841" y="1023"/>
                </a:lnTo>
                <a:lnTo>
                  <a:pt x="73943" y="1125"/>
                </a:lnTo>
                <a:lnTo>
                  <a:pt x="74864" y="1023"/>
                </a:lnTo>
                <a:lnTo>
                  <a:pt x="74250" y="1125"/>
                </a:lnTo>
                <a:lnTo>
                  <a:pt x="75989" y="1125"/>
                </a:lnTo>
                <a:lnTo>
                  <a:pt x="74659" y="1227"/>
                </a:lnTo>
                <a:lnTo>
                  <a:pt x="74830" y="1313"/>
                </a:lnTo>
                <a:lnTo>
                  <a:pt x="77216" y="1227"/>
                </a:lnTo>
                <a:lnTo>
                  <a:pt x="74557" y="1534"/>
                </a:lnTo>
                <a:lnTo>
                  <a:pt x="78034" y="1330"/>
                </a:lnTo>
                <a:lnTo>
                  <a:pt x="75784" y="1739"/>
                </a:lnTo>
                <a:lnTo>
                  <a:pt x="78341" y="1636"/>
                </a:lnTo>
                <a:lnTo>
                  <a:pt x="77830" y="1739"/>
                </a:lnTo>
                <a:lnTo>
                  <a:pt x="81818" y="1125"/>
                </a:lnTo>
                <a:lnTo>
                  <a:pt x="80386" y="1534"/>
                </a:lnTo>
                <a:lnTo>
                  <a:pt x="81409" y="1534"/>
                </a:lnTo>
                <a:lnTo>
                  <a:pt x="77523" y="1943"/>
                </a:lnTo>
                <a:lnTo>
                  <a:pt x="78648" y="2352"/>
                </a:lnTo>
                <a:lnTo>
                  <a:pt x="75375" y="2045"/>
                </a:lnTo>
                <a:lnTo>
                  <a:pt x="75375" y="2352"/>
                </a:lnTo>
                <a:lnTo>
                  <a:pt x="76193" y="2761"/>
                </a:lnTo>
                <a:lnTo>
                  <a:pt x="75682" y="2761"/>
                </a:lnTo>
                <a:lnTo>
                  <a:pt x="77216" y="2864"/>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284" y="4807"/>
                </a:lnTo>
                <a:lnTo>
                  <a:pt x="71898" y="4705"/>
                </a:lnTo>
                <a:lnTo>
                  <a:pt x="71898" y="4807"/>
                </a:lnTo>
                <a:lnTo>
                  <a:pt x="75784" y="4807"/>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7136" y="409"/>
                </a:lnTo>
                <a:lnTo>
                  <a:pt x="88466" y="205"/>
                </a:lnTo>
                <a:lnTo>
                  <a:pt x="84682" y="205"/>
                </a:lnTo>
                <a:lnTo>
                  <a:pt x="84989" y="409"/>
                </a:lnTo>
                <a:lnTo>
                  <a:pt x="82739" y="205"/>
                </a:lnTo>
                <a:lnTo>
                  <a:pt x="83352" y="409"/>
                </a:lnTo>
                <a:lnTo>
                  <a:pt x="81102" y="205"/>
                </a:lnTo>
                <a:close/>
                <a:moveTo>
                  <a:pt x="62898" y="4909"/>
                </a:moveTo>
                <a:lnTo>
                  <a:pt x="63205" y="5011"/>
                </a:lnTo>
                <a:lnTo>
                  <a:pt x="63205" y="4909"/>
                </a:lnTo>
                <a:lnTo>
                  <a:pt x="62898" y="4909"/>
                </a:lnTo>
                <a:close/>
                <a:moveTo>
                  <a:pt x="55227" y="3989"/>
                </a:moveTo>
                <a:lnTo>
                  <a:pt x="55330" y="4091"/>
                </a:lnTo>
                <a:lnTo>
                  <a:pt x="50318" y="5011"/>
                </a:lnTo>
                <a:lnTo>
                  <a:pt x="50523" y="5011"/>
                </a:lnTo>
                <a:lnTo>
                  <a:pt x="50318" y="5216"/>
                </a:lnTo>
                <a:lnTo>
                  <a:pt x="51545" y="5011"/>
                </a:lnTo>
                <a:lnTo>
                  <a:pt x="51443" y="5318"/>
                </a:lnTo>
                <a:lnTo>
                  <a:pt x="54102" y="4500"/>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2489" y="5216"/>
                </a:lnTo>
                <a:lnTo>
                  <a:pt x="61875" y="5420"/>
                </a:lnTo>
                <a:lnTo>
                  <a:pt x="64125" y="5420"/>
                </a:lnTo>
                <a:lnTo>
                  <a:pt x="62898" y="5625"/>
                </a:lnTo>
                <a:lnTo>
                  <a:pt x="63102" y="5727"/>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2420" y="5727"/>
                </a:lnTo>
                <a:lnTo>
                  <a:pt x="212318" y="5523"/>
                </a:lnTo>
                <a:lnTo>
                  <a:pt x="209148" y="5011"/>
                </a:lnTo>
                <a:close/>
                <a:moveTo>
                  <a:pt x="65148" y="5932"/>
                </a:moveTo>
                <a:lnTo>
                  <a:pt x="65966" y="6239"/>
                </a:lnTo>
                <a:lnTo>
                  <a:pt x="66989" y="5932"/>
                </a:lnTo>
                <a:lnTo>
                  <a:pt x="65148"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4534" y="8182"/>
                </a:lnTo>
                <a:lnTo>
                  <a:pt x="64739" y="7773"/>
                </a:lnTo>
                <a:lnTo>
                  <a:pt x="65352" y="7773"/>
                </a:lnTo>
                <a:lnTo>
                  <a:pt x="68011" y="6852"/>
                </a:lnTo>
                <a:close/>
                <a:moveTo>
                  <a:pt x="216716" y="8182"/>
                </a:moveTo>
                <a:lnTo>
                  <a:pt x="217227" y="8489"/>
                </a:lnTo>
                <a:lnTo>
                  <a:pt x="217330" y="8182"/>
                </a:lnTo>
                <a:lnTo>
                  <a:pt x="216716"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lnTo>
                  <a:pt x="62080" y="6852"/>
                </a:lnTo>
                <a:close/>
                <a:moveTo>
                  <a:pt x="47250" y="6443"/>
                </a:moveTo>
                <a:lnTo>
                  <a:pt x="47148" y="6852"/>
                </a:lnTo>
                <a:lnTo>
                  <a:pt x="43977" y="8386"/>
                </a:lnTo>
                <a:lnTo>
                  <a:pt x="44284" y="8386"/>
                </a:lnTo>
                <a:lnTo>
                  <a:pt x="44898" y="8693"/>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637" y="9901"/>
                </a:lnTo>
                <a:lnTo>
                  <a:pt x="18920" y="9818"/>
                </a:lnTo>
                <a:close/>
                <a:moveTo>
                  <a:pt x="137352" y="10125"/>
                </a:move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227" y="7875"/>
                </a:lnTo>
                <a:lnTo>
                  <a:pt x="54614" y="7773"/>
                </a:lnTo>
                <a:lnTo>
                  <a:pt x="53591" y="8080"/>
                </a:lnTo>
                <a:lnTo>
                  <a:pt x="53693" y="7977"/>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568" y="12784"/>
                </a:lnTo>
                <a:lnTo>
                  <a:pt x="6852" y="12886"/>
                </a:lnTo>
                <a:lnTo>
                  <a:pt x="7261" y="12682"/>
                </a:lnTo>
                <a:lnTo>
                  <a:pt x="6341" y="12682"/>
                </a:lnTo>
                <a:lnTo>
                  <a:pt x="6034" y="12989"/>
                </a:lnTo>
                <a:lnTo>
                  <a:pt x="6034" y="13193"/>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8341" y="8898"/>
                </a:lnTo>
                <a:lnTo>
                  <a:pt x="76500" y="8898"/>
                </a:lnTo>
                <a:lnTo>
                  <a:pt x="77011" y="8591"/>
                </a:lnTo>
                <a:lnTo>
                  <a:pt x="75886" y="9000"/>
                </a:lnTo>
                <a:lnTo>
                  <a:pt x="76398" y="8693"/>
                </a:lnTo>
                <a:lnTo>
                  <a:pt x="76091" y="8693"/>
                </a:lnTo>
                <a:lnTo>
                  <a:pt x="76807" y="8386"/>
                </a:lnTo>
                <a:lnTo>
                  <a:pt x="75580" y="8591"/>
                </a:lnTo>
                <a:lnTo>
                  <a:pt x="76500" y="8182"/>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2398" y="1125"/>
                </a:lnTo>
                <a:lnTo>
                  <a:pt x="107898" y="818"/>
                </a:lnTo>
                <a:lnTo>
                  <a:pt x="112500" y="409"/>
                </a:lnTo>
                <a:lnTo>
                  <a:pt x="106977" y="205"/>
                </a:lnTo>
                <a:lnTo>
                  <a:pt x="110352" y="0"/>
                </a:lnTo>
                <a:lnTo>
                  <a:pt x="103500" y="0"/>
                </a:lnTo>
                <a:close/>
                <a:moveTo>
                  <a:pt x="5114" y="22807"/>
                </a:move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5" y="23625"/>
                </a:lnTo>
                <a:close/>
                <a:moveTo>
                  <a:pt x="102" y="24034"/>
                </a:move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875" y="30170"/>
                </a:lnTo>
                <a:lnTo>
                  <a:pt x="25466" y="28534"/>
                </a:lnTo>
                <a:lnTo>
                  <a:pt x="23830" y="27920"/>
                </a:lnTo>
                <a:close/>
                <a:moveTo>
                  <a:pt x="25875" y="30170"/>
                </a:moveTo>
                <a:lnTo>
                  <a:pt x="25875" y="30273"/>
                </a:lnTo>
                <a:lnTo>
                  <a:pt x="25977" y="30170"/>
                </a:lnTo>
                <a:lnTo>
                  <a:pt x="25875" y="30170"/>
                </a:lnTo>
                <a:close/>
                <a:moveTo>
                  <a:pt x="72102" y="30989"/>
                </a:moveTo>
                <a:lnTo>
                  <a:pt x="72146" y="31003"/>
                </a:lnTo>
                <a:lnTo>
                  <a:pt x="72205" y="30989"/>
                </a:lnTo>
                <a:lnTo>
                  <a:pt x="72102" y="30989"/>
                </a:lnTo>
                <a:close/>
                <a:moveTo>
                  <a:pt x="25568" y="31398"/>
                </a:moveTo>
                <a:lnTo>
                  <a:pt x="25364" y="31500"/>
                </a:lnTo>
                <a:lnTo>
                  <a:pt x="25466" y="31398"/>
                </a:lnTo>
                <a:lnTo>
                  <a:pt x="25568" y="31398"/>
                </a:lnTo>
                <a:close/>
                <a:moveTo>
                  <a:pt x="80386" y="31500"/>
                </a:move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409" y="32114"/>
                </a:lnTo>
                <a:lnTo>
                  <a:pt x="81920" y="31091"/>
                </a:lnTo>
                <a:lnTo>
                  <a:pt x="81511" y="31398"/>
                </a:lnTo>
                <a:lnTo>
                  <a:pt x="81920" y="30682"/>
                </a:lnTo>
                <a:lnTo>
                  <a:pt x="81205" y="31193"/>
                </a:lnTo>
                <a:lnTo>
                  <a:pt x="81307" y="30784"/>
                </a:lnTo>
                <a:lnTo>
                  <a:pt x="81102" y="30784"/>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lnTo>
                  <a:pt x="80693"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lnTo>
                  <a:pt x="243409"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375" y="38557"/>
                </a:lnTo>
                <a:lnTo>
                  <a:pt x="146761" y="38455"/>
                </a:lnTo>
                <a:lnTo>
                  <a:pt x="146045" y="38864"/>
                </a:lnTo>
                <a:lnTo>
                  <a:pt x="147580" y="37841"/>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5250" y="31602"/>
                </a:lnTo>
                <a:close/>
                <a:moveTo>
                  <a:pt x="144000" y="38864"/>
                </a:moveTo>
                <a:lnTo>
                  <a:pt x="144000" y="38864"/>
                </a:lnTo>
                <a:close/>
                <a:moveTo>
                  <a:pt x="144000" y="38864"/>
                </a:moveTo>
                <a:lnTo>
                  <a:pt x="144000" y="38864"/>
                </a:lnTo>
                <a:close/>
                <a:moveTo>
                  <a:pt x="131011" y="37943"/>
                </a:moveTo>
                <a:lnTo>
                  <a:pt x="131011" y="38250"/>
                </a:lnTo>
                <a:lnTo>
                  <a:pt x="131216" y="39580"/>
                </a:lnTo>
                <a:lnTo>
                  <a:pt x="132136" y="39682"/>
                </a:lnTo>
                <a:lnTo>
                  <a:pt x="132136" y="37943"/>
                </a:lnTo>
                <a:lnTo>
                  <a:pt x="131011"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lnTo>
                  <a:pt x="238909"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lnTo>
                  <a:pt x="236455" y="45307"/>
                </a:lnTo>
                <a:close/>
                <a:moveTo>
                  <a:pt x="49602" y="49398"/>
                </a:moveTo>
                <a:lnTo>
                  <a:pt x="49705" y="49500"/>
                </a:lnTo>
                <a:lnTo>
                  <a:pt x="49655" y="49401"/>
                </a:lnTo>
                <a:lnTo>
                  <a:pt x="49602" y="49398"/>
                </a:lnTo>
                <a:close/>
                <a:moveTo>
                  <a:pt x="53489" y="53386"/>
                </a:move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lnTo>
                  <a:pt x="46432" y="57886"/>
                </a:lnTo>
                <a:close/>
                <a:moveTo>
                  <a:pt x="176216" y="59114"/>
                </a:moveTo>
                <a:lnTo>
                  <a:pt x="176216" y="59114"/>
                </a:lnTo>
                <a:close/>
                <a:moveTo>
                  <a:pt x="52057" y="56250"/>
                </a:moveTo>
                <a:lnTo>
                  <a:pt x="49193" y="57170"/>
                </a:lnTo>
                <a:lnTo>
                  <a:pt x="49091" y="57375"/>
                </a:lnTo>
                <a:lnTo>
                  <a:pt x="48682" y="57580"/>
                </a:lnTo>
                <a:lnTo>
                  <a:pt x="48989" y="57477"/>
                </a:lnTo>
                <a:lnTo>
                  <a:pt x="48989" y="57682"/>
                </a:lnTo>
                <a:lnTo>
                  <a:pt x="51443" y="56761"/>
                </a:lnTo>
                <a:lnTo>
                  <a:pt x="51239" y="56966"/>
                </a:lnTo>
                <a:lnTo>
                  <a:pt x="54205" y="57886"/>
                </a:lnTo>
                <a:lnTo>
                  <a:pt x="54307" y="58500"/>
                </a:lnTo>
                <a:lnTo>
                  <a:pt x="55330" y="58807"/>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close/>
                <a:moveTo>
                  <a:pt x="48989" y="64227"/>
                </a:moveTo>
                <a:lnTo>
                  <a:pt x="48989" y="64330"/>
                </a:lnTo>
                <a:lnTo>
                  <a:pt x="49091" y="64432"/>
                </a:lnTo>
                <a:lnTo>
                  <a:pt x="48989" y="64227"/>
                </a:lnTo>
                <a:close/>
                <a:moveTo>
                  <a:pt x="44182" y="66375"/>
                </a:moveTo>
                <a:lnTo>
                  <a:pt x="44386" y="66477"/>
                </a:lnTo>
                <a:lnTo>
                  <a:pt x="44284" y="66375"/>
                </a:lnTo>
                <a:lnTo>
                  <a:pt x="44182"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close/>
                <a:moveTo>
                  <a:pt x="232670" y="66170"/>
                </a:moveTo>
                <a:lnTo>
                  <a:pt x="233693" y="67398"/>
                </a:lnTo>
                <a:lnTo>
                  <a:pt x="233693" y="66580"/>
                </a:lnTo>
                <a:lnTo>
                  <a:pt x="233080" y="66170"/>
                </a:lnTo>
                <a:lnTo>
                  <a:pt x="232670" y="66170"/>
                </a:lnTo>
                <a:close/>
                <a:moveTo>
                  <a:pt x="222750" y="67705"/>
                </a:move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545" y="83352"/>
                </a:lnTo>
                <a:lnTo>
                  <a:pt x="240443" y="83352"/>
                </a:lnTo>
                <a:close/>
                <a:moveTo>
                  <a:pt x="240852" y="82943"/>
                </a:moveTo>
                <a:lnTo>
                  <a:pt x="240545" y="83352"/>
                </a:lnTo>
                <a:lnTo>
                  <a:pt x="240750" y="83557"/>
                </a:lnTo>
                <a:lnTo>
                  <a:pt x="241261" y="83455"/>
                </a:lnTo>
                <a:lnTo>
                  <a:pt x="241670" y="83557"/>
                </a:lnTo>
                <a:lnTo>
                  <a:pt x="241977" y="83455"/>
                </a:lnTo>
                <a:lnTo>
                  <a:pt x="242898" y="83966"/>
                </a:lnTo>
                <a:lnTo>
                  <a:pt x="241568" y="82943"/>
                </a:lnTo>
                <a:lnTo>
                  <a:pt x="240852"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lnTo>
                  <a:pt x="210580"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lnTo>
                  <a:pt x="227761"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lnTo>
                  <a:pt x="235432" y="88466"/>
                </a:lnTo>
                <a:close/>
                <a:moveTo>
                  <a:pt x="230932" y="88364"/>
                </a:moveTo>
                <a:lnTo>
                  <a:pt x="230727" y="88568"/>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966" y="8489"/>
                </a:lnTo>
                <a:lnTo>
                  <a:pt x="172636" y="8489"/>
                </a:lnTo>
                <a:lnTo>
                  <a:pt x="175193" y="9205"/>
                </a:lnTo>
                <a:lnTo>
                  <a:pt x="172432" y="8898"/>
                </a:lnTo>
                <a:lnTo>
                  <a:pt x="172432" y="8693"/>
                </a:lnTo>
                <a:lnTo>
                  <a:pt x="172227" y="8591"/>
                </a:lnTo>
                <a:lnTo>
                  <a:pt x="172227" y="8182"/>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46455" y="10636"/>
                </a:lnTo>
                <a:lnTo>
                  <a:pt x="146045" y="10841"/>
                </a:lnTo>
                <a:lnTo>
                  <a:pt x="145841" y="10636"/>
                </a:lnTo>
                <a:lnTo>
                  <a:pt x="145841" y="10534"/>
                </a:lnTo>
                <a:lnTo>
                  <a:pt x="145227" y="10432"/>
                </a:lnTo>
                <a:lnTo>
                  <a:pt x="145739" y="10330"/>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227" y="66989"/>
                </a:lnTo>
                <a:lnTo>
                  <a:pt x="109739" y="67909"/>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295" y="58398"/>
                </a:lnTo>
                <a:lnTo>
                  <a:pt x="156375" y="56761"/>
                </a:lnTo>
                <a:lnTo>
                  <a:pt x="155966" y="56557"/>
                </a:lnTo>
                <a:lnTo>
                  <a:pt x="155659" y="56148"/>
                </a:lnTo>
                <a:lnTo>
                  <a:pt x="155864" y="55432"/>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4000" y="10330"/>
                </a:lnTo>
                <a:lnTo>
                  <a:pt x="233795" y="10432"/>
                </a:lnTo>
                <a:lnTo>
                  <a:pt x="230523" y="1043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989" y="5523"/>
                </a:lnTo>
                <a:lnTo>
                  <a:pt x="191966" y="4909"/>
                </a:lnTo>
                <a:lnTo>
                  <a:pt x="191966" y="5114"/>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659" y="115466"/>
                </a:lnTo>
                <a:lnTo>
                  <a:pt x="272352" y="115466"/>
                </a:lnTo>
                <a:close/>
                <a:moveTo>
                  <a:pt x="246959" y="123166"/>
                </a:moveTo>
                <a:lnTo>
                  <a:pt x="246901" y="123224"/>
                </a:lnTo>
                <a:lnTo>
                  <a:pt x="246959" y="123166"/>
                </a:lnTo>
                <a:close/>
                <a:moveTo>
                  <a:pt x="246901" y="123224"/>
                </a:moveTo>
                <a:lnTo>
                  <a:pt x="246886" y="123239"/>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4784" y="124159"/>
                </a:lnTo>
                <a:lnTo>
                  <a:pt x="264580" y="124261"/>
                </a:lnTo>
                <a:lnTo>
                  <a:pt x="264375" y="124261"/>
                </a:lnTo>
                <a:lnTo>
                  <a:pt x="264375" y="124364"/>
                </a:lnTo>
                <a:lnTo>
                  <a:pt x="260489" y="126102"/>
                </a:lnTo>
                <a:lnTo>
                  <a:pt x="260591" y="126000"/>
                </a:lnTo>
                <a:lnTo>
                  <a:pt x="259466" y="126818"/>
                </a:lnTo>
                <a:lnTo>
                  <a:pt x="259670" y="126818"/>
                </a:lnTo>
                <a:lnTo>
                  <a:pt x="259364" y="126920"/>
                </a:lnTo>
                <a:lnTo>
                  <a:pt x="259568" y="126920"/>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6114" y="124875"/>
                </a:lnTo>
                <a:lnTo>
                  <a:pt x="266011" y="124670"/>
                </a:lnTo>
                <a:lnTo>
                  <a:pt x="265909" y="124670"/>
                </a:lnTo>
                <a:lnTo>
                  <a:pt x="269284" y="122318"/>
                </a:lnTo>
                <a:lnTo>
                  <a:pt x="268875" y="122420"/>
                </a:lnTo>
                <a:lnTo>
                  <a:pt x="269080" y="122318"/>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8114" y="133875"/>
                </a:lnTo>
                <a:lnTo>
                  <a:pt x="68830"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1068" y="9409"/>
                </a:lnTo>
                <a:lnTo>
                  <a:pt x="21273" y="9307"/>
                </a:lnTo>
                <a:lnTo>
                  <a:pt x="20455" y="9511"/>
                </a:lnTo>
                <a:lnTo>
                  <a:pt x="20761" y="9614"/>
                </a:lnTo>
                <a:lnTo>
                  <a:pt x="20148" y="9818"/>
                </a:lnTo>
                <a:lnTo>
                  <a:pt x="20045" y="9818"/>
                </a:lnTo>
                <a:lnTo>
                  <a:pt x="20455" y="9614"/>
                </a:lnTo>
                <a:lnTo>
                  <a:pt x="18637" y="9901"/>
                </a:lnTo>
                <a:lnTo>
                  <a:pt x="13295" y="11455"/>
                </a:lnTo>
                <a:lnTo>
                  <a:pt x="13398" y="11455"/>
                </a:lnTo>
                <a:lnTo>
                  <a:pt x="13193" y="11557"/>
                </a:lnTo>
                <a:lnTo>
                  <a:pt x="14011" y="12273"/>
                </a:lnTo>
                <a:lnTo>
                  <a:pt x="13909" y="12682"/>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5727" y="17489"/>
                </a:lnTo>
                <a:lnTo>
                  <a:pt x="5830" y="17489"/>
                </a:lnTo>
                <a:lnTo>
                  <a:pt x="5420" y="17693"/>
                </a:lnTo>
                <a:lnTo>
                  <a:pt x="5625" y="17693"/>
                </a:lnTo>
                <a:lnTo>
                  <a:pt x="5318" y="17898"/>
                </a:lnTo>
                <a:lnTo>
                  <a:pt x="5420" y="17898"/>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136" y="18409"/>
                </a:lnTo>
                <a:lnTo>
                  <a:pt x="5625" y="18511"/>
                </a:lnTo>
                <a:lnTo>
                  <a:pt x="5625" y="18307"/>
                </a:lnTo>
                <a:lnTo>
                  <a:pt x="4807" y="18614"/>
                </a:lnTo>
                <a:lnTo>
                  <a:pt x="5011" y="18614"/>
                </a:lnTo>
                <a:lnTo>
                  <a:pt x="5011" y="19227"/>
                </a:lnTo>
                <a:lnTo>
                  <a:pt x="7466" y="18511"/>
                </a:lnTo>
                <a:lnTo>
                  <a:pt x="5727" y="19943"/>
                </a:lnTo>
                <a:lnTo>
                  <a:pt x="5932" y="19943"/>
                </a:lnTo>
                <a:lnTo>
                  <a:pt x="5011" y="20352"/>
                </a:lnTo>
                <a:lnTo>
                  <a:pt x="6750" y="20045"/>
                </a:lnTo>
                <a:lnTo>
                  <a:pt x="7159" y="20352"/>
                </a:lnTo>
                <a:lnTo>
                  <a:pt x="8386" y="20045"/>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3170" y="22909"/>
                </a:lnTo>
                <a:lnTo>
                  <a:pt x="2864" y="23011"/>
                </a:lnTo>
                <a:lnTo>
                  <a:pt x="2966" y="22909"/>
                </a:lnTo>
                <a:lnTo>
                  <a:pt x="1120" y="23634"/>
                </a:lnTo>
                <a:lnTo>
                  <a:pt x="1023" y="23830"/>
                </a:lnTo>
                <a:lnTo>
                  <a:pt x="2276" y="23472"/>
                </a:lnTo>
                <a:lnTo>
                  <a:pt x="3886" y="23114"/>
                </a:lnTo>
                <a:lnTo>
                  <a:pt x="3682" y="23318"/>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5568" y="23830"/>
                </a:lnTo>
                <a:lnTo>
                  <a:pt x="26182" y="23318"/>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227" y="127023"/>
                </a:lnTo>
                <a:lnTo>
                  <a:pt x="64023" y="126614"/>
                </a:lnTo>
                <a:lnTo>
                  <a:pt x="64023" y="127023"/>
                </a:lnTo>
                <a:lnTo>
                  <a:pt x="63409" y="127125"/>
                </a:lnTo>
                <a:lnTo>
                  <a:pt x="63614" y="127432"/>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70364" y="133466"/>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659" y="60852"/>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5920" y="49295"/>
                </a:lnTo>
                <a:lnTo>
                  <a:pt x="46023" y="48989"/>
                </a:lnTo>
                <a:lnTo>
                  <a:pt x="45307" y="49091"/>
                </a:lnTo>
                <a:lnTo>
                  <a:pt x="47557" y="48477"/>
                </a:lnTo>
                <a:lnTo>
                  <a:pt x="47455" y="48989"/>
                </a:lnTo>
                <a:lnTo>
                  <a:pt x="47966" y="48784"/>
                </a:lnTo>
                <a:lnTo>
                  <a:pt x="47966" y="48886"/>
                </a:lnTo>
                <a:lnTo>
                  <a:pt x="48477" y="48580"/>
                </a:lnTo>
                <a:lnTo>
                  <a:pt x="48170" y="48886"/>
                </a:lnTo>
                <a:lnTo>
                  <a:pt x="48886" y="48784"/>
                </a:lnTo>
                <a:lnTo>
                  <a:pt x="49602" y="48886"/>
                </a:lnTo>
                <a:lnTo>
                  <a:pt x="49500" y="4909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045" y="37432"/>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1795" y="31091"/>
                </a:lnTo>
                <a:lnTo>
                  <a:pt x="70875" y="30784"/>
                </a:lnTo>
                <a:lnTo>
                  <a:pt x="72102" y="30784"/>
                </a:lnTo>
                <a:lnTo>
                  <a:pt x="72818" y="29966"/>
                </a:lnTo>
                <a:lnTo>
                  <a:pt x="70568" y="29966"/>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8136" y="20557"/>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CEDB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p>
            <a:endParaRPr lang="x-none"/>
          </a:p>
        </p:txBody>
      </p:sp>
      <p:sp>
        <p:nvSpPr>
          <p:cNvPr id="18434" name="Google Shape;411;p28">
            <a:extLst>
              <a:ext uri="{FF2B5EF4-FFF2-40B4-BE49-F238E27FC236}">
                <a16:creationId xmlns="" xmlns:a16="http://schemas.microsoft.com/office/drawing/2014/main" id="{DB1B3BCB-4338-236B-7516-B397387931AC}"/>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A0E59C3-7B83-6743-BBD1-258018C6BD2D}" type="slidenum">
              <a:rPr lang="en-US" altLang="x-none" sz="1000">
                <a:solidFill>
                  <a:srgbClr val="FFFFFF"/>
                </a:solidFill>
                <a:latin typeface="Arvo" charset="0"/>
                <a:sym typeface="Arvo" charset="0"/>
              </a:rPr>
              <a:pPr>
                <a:buFont typeface="Arial" panose="020B0604020202020204" pitchFamily="34" charset="0"/>
                <a:buNone/>
              </a:pPr>
              <a:t>25</a:t>
            </a:fld>
            <a:endParaRPr lang="en-US" altLang="x-none" sz="1000">
              <a:solidFill>
                <a:srgbClr val="FFFFFF"/>
              </a:solidFill>
              <a:latin typeface="Arvo" charset="0"/>
              <a:sym typeface="Arvo" charset="0"/>
            </a:endParaRPr>
          </a:p>
        </p:txBody>
      </p:sp>
      <p:grpSp>
        <p:nvGrpSpPr>
          <p:cNvPr id="18435" name="Group 6">
            <a:extLst>
              <a:ext uri="{FF2B5EF4-FFF2-40B4-BE49-F238E27FC236}">
                <a16:creationId xmlns="" xmlns:a16="http://schemas.microsoft.com/office/drawing/2014/main" id="{81023F10-6FB8-656C-7D8D-BE12EE5F5B1C}"/>
              </a:ext>
            </a:extLst>
          </p:cNvPr>
          <p:cNvGrpSpPr>
            <a:grpSpLocks/>
          </p:cNvGrpSpPr>
          <p:nvPr/>
        </p:nvGrpSpPr>
        <p:grpSpPr bwMode="auto">
          <a:xfrm>
            <a:off x="0" y="136525"/>
            <a:ext cx="6283325" cy="777875"/>
            <a:chOff x="1591322" y="3867150"/>
            <a:chExt cx="5396518" cy="595161"/>
          </a:xfrm>
        </p:grpSpPr>
        <p:sp>
          <p:nvSpPr>
            <p:cNvPr id="15" name="Google Shape;1718;p51">
              <a:extLst>
                <a:ext uri="{FF2B5EF4-FFF2-40B4-BE49-F238E27FC236}">
                  <a16:creationId xmlns="" xmlns:a16="http://schemas.microsoft.com/office/drawing/2014/main" id="{02FF3F1C-5F03-014B-8327-B9DF094EA0F3}"/>
                </a:ext>
              </a:extLst>
            </p:cNvPr>
            <p:cNvSpPr>
              <a:spLocks noChangeArrowheads="1"/>
            </p:cNvSpPr>
            <p:nvPr/>
          </p:nvSpPr>
          <p:spPr bwMode="auto">
            <a:xfrm>
              <a:off x="1600867" y="3867150"/>
              <a:ext cx="5386973" cy="595161"/>
            </a:xfrm>
            <a:custGeom>
              <a:avLst/>
              <a:gdLst>
                <a:gd name="T0" fmla="*/ 0 w 1658"/>
                <a:gd name="T1" fmla="*/ 0 h 384"/>
                <a:gd name="T2" fmla="*/ 1658 w 1658"/>
                <a:gd name="T3" fmla="*/ 384 h 384"/>
              </a:gdLst>
              <a:ahLst/>
              <a:cxnLst/>
              <a:rect l="T0" t="T1" r="T2" b="T3"/>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chemeClr val="accent5">
                <a:lumMod val="9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sp>
          <p:nvSpPr>
            <p:cNvPr id="16" name="Google Shape;1719;p51">
              <a:extLst>
                <a:ext uri="{FF2B5EF4-FFF2-40B4-BE49-F238E27FC236}">
                  <a16:creationId xmlns="" xmlns:a16="http://schemas.microsoft.com/office/drawing/2014/main" id="{05889530-68A0-2182-A1AE-C23E121526D3}"/>
                </a:ext>
              </a:extLst>
            </p:cNvPr>
            <p:cNvSpPr>
              <a:spLocks noChangeArrowheads="1"/>
            </p:cNvSpPr>
            <p:nvPr/>
          </p:nvSpPr>
          <p:spPr bwMode="auto">
            <a:xfrm>
              <a:off x="1591322" y="4155014"/>
              <a:ext cx="638093" cy="304868"/>
            </a:xfrm>
            <a:custGeom>
              <a:avLst/>
              <a:gdLst>
                <a:gd name="T0" fmla="*/ 0 w 196"/>
                <a:gd name="T1" fmla="*/ 0 h 197"/>
                <a:gd name="T2" fmla="*/ 196 w 196"/>
                <a:gd name="T3" fmla="*/ 197 h 197"/>
              </a:gdLst>
              <a:ahLst/>
              <a:cxnLst/>
              <a:rect l="T0" t="T1" r="T2" b="T3"/>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accent5">
                <a:lumMod val="5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grpSp>
      <p:sp>
        <p:nvSpPr>
          <p:cNvPr id="18436" name="Google Shape;298;p17">
            <a:extLst>
              <a:ext uri="{FF2B5EF4-FFF2-40B4-BE49-F238E27FC236}">
                <a16:creationId xmlns="" xmlns:a16="http://schemas.microsoft.com/office/drawing/2014/main" id="{A30406CF-9224-49EB-84BA-3CD803EC6D49}"/>
              </a:ext>
            </a:extLst>
          </p:cNvPr>
          <p:cNvSpPr txBox="1">
            <a:spLocks/>
          </p:cNvSpPr>
          <p:nvPr/>
        </p:nvSpPr>
        <p:spPr bwMode="auto">
          <a:xfrm>
            <a:off x="519113" y="247650"/>
            <a:ext cx="598805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en-US" altLang="x-none" sz="2400" b="1" dirty="0">
                <a:solidFill>
                  <a:srgbClr val="FF0000"/>
                </a:solidFill>
                <a:latin typeface="Times New Roman" panose="02020603050405020304" pitchFamily="18" charset="0"/>
                <a:cs typeface="Times New Roman" panose="02020603050405020304" pitchFamily="18" charset="0"/>
              </a:rPr>
              <a:t>II- </a:t>
            </a:r>
            <a:r>
              <a:rPr lang="x-none" sz="2400" b="1" kern="0" dirty="0">
                <a:solidFill>
                  <a:srgbClr val="FF0000"/>
                </a:solidFill>
                <a:effectLst/>
                <a:latin typeface="Arial" panose="020B0604020202020204" pitchFamily="34" charset="0"/>
                <a:ea typeface="Times New Roman" panose="02020603050405020304" pitchFamily="18" charset="0"/>
              </a:rPr>
              <a:t>BƯỚC TIẾN HÀNH</a:t>
            </a:r>
            <a:r>
              <a:rPr lang="x-none" sz="2400" dirty="0">
                <a:solidFill>
                  <a:srgbClr val="FF0000"/>
                </a:solidFill>
                <a:effectLst/>
              </a:rPr>
              <a:t> </a:t>
            </a:r>
            <a:endParaRPr lang="vi-VN" altLang="x-none" sz="2400" dirty="0">
              <a:solidFill>
                <a:srgbClr val="FF0000"/>
              </a:solidFill>
              <a:latin typeface="Times New Roman" panose="02020603050405020304" pitchFamily="18" charset="0"/>
              <a:cs typeface="Times New Roman" panose="02020603050405020304" pitchFamily="18" charset="0"/>
              <a:sym typeface="Arvo" charset="0"/>
            </a:endParaRPr>
          </a:p>
        </p:txBody>
      </p:sp>
      <p:sp>
        <p:nvSpPr>
          <p:cNvPr id="2" name="Rectangle 1">
            <a:extLst>
              <a:ext uri="{FF2B5EF4-FFF2-40B4-BE49-F238E27FC236}">
                <a16:creationId xmlns="" xmlns:a16="http://schemas.microsoft.com/office/drawing/2014/main" id="{6B8BA5DA-29C6-92AB-2A83-CC3BAC1A1DBD}"/>
              </a:ext>
            </a:extLst>
          </p:cNvPr>
          <p:cNvSpPr>
            <a:spLocks noChangeArrowheads="1"/>
          </p:cNvSpPr>
          <p:nvPr/>
        </p:nvSpPr>
        <p:spPr bwMode="auto">
          <a:xfrm>
            <a:off x="357188" y="1003300"/>
            <a:ext cx="7620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rgbClr val="00B0F0"/>
                </a:solidFill>
              </a:rPr>
              <a:t>1. Đoàn kiểm tra hoặc đại diện đoàn kiểm tra triển khai quyết định, kế hoạch thi hành kỷ luật, thống nhất lịch làm việc với đối tượng vi phạm…</a:t>
            </a:r>
          </a:p>
        </p:txBody>
      </p:sp>
      <p:sp>
        <p:nvSpPr>
          <p:cNvPr id="10" name="Rectangle 9">
            <a:extLst>
              <a:ext uri="{FF2B5EF4-FFF2-40B4-BE49-F238E27FC236}">
                <a16:creationId xmlns="" xmlns:a16="http://schemas.microsoft.com/office/drawing/2014/main" id="{AB0A0D5D-EA99-AAF7-620F-63392C892339}"/>
              </a:ext>
            </a:extLst>
          </p:cNvPr>
          <p:cNvSpPr>
            <a:spLocks noChangeArrowheads="1"/>
          </p:cNvSpPr>
          <p:nvPr/>
        </p:nvSpPr>
        <p:spPr bwMode="auto">
          <a:xfrm>
            <a:off x="334039" y="2120383"/>
            <a:ext cx="7620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ClrTx/>
              <a:buFontTx/>
              <a:buNone/>
            </a:pPr>
            <a:r>
              <a:rPr lang="x-none" sz="2000" b="1" dirty="0">
                <a:solidFill>
                  <a:schemeClr val="accent3">
                    <a:lumMod val="75000"/>
                  </a:schemeClr>
                </a:solidFill>
              </a:rPr>
              <a:t>2. Đối tượng vi phạm chuẩn bị kiểm điểm bằng văn bản và các hồ sơ, tài liệu có liên quan gửi cấp uỷ, ban thường vụ cấp uỷ (qua đoàn kiểm tra)</a:t>
            </a:r>
            <a:r>
              <a:rPr lang="x-none" sz="2000" b="1" dirty="0">
                <a:solidFill>
                  <a:schemeClr val="accent3">
                    <a:lumMod val="75000"/>
                  </a:schemeClr>
                </a:solidFill>
                <a:effectLst/>
              </a:rPr>
              <a:t> </a:t>
            </a:r>
            <a:endParaRPr lang="en-US" altLang="x-none" sz="2000" b="1" dirty="0">
              <a:solidFill>
                <a:schemeClr val="accent3">
                  <a:lumMod val="75000"/>
                </a:schemeClr>
              </a:solidFill>
              <a:cs typeface="Times New Roman" panose="02020603050405020304" pitchFamily="18" charset="0"/>
            </a:endParaRPr>
          </a:p>
        </p:txBody>
      </p:sp>
      <p:sp>
        <p:nvSpPr>
          <p:cNvPr id="11" name="Rectangle 10">
            <a:extLst>
              <a:ext uri="{FF2B5EF4-FFF2-40B4-BE49-F238E27FC236}">
                <a16:creationId xmlns="" xmlns:a16="http://schemas.microsoft.com/office/drawing/2014/main" id="{B5A66015-FF26-3965-1CD1-B13A1B4D1244}"/>
              </a:ext>
            </a:extLst>
          </p:cNvPr>
          <p:cNvSpPr>
            <a:spLocks noChangeArrowheads="1"/>
          </p:cNvSpPr>
          <p:nvPr/>
        </p:nvSpPr>
        <p:spPr bwMode="auto">
          <a:xfrm>
            <a:off x="334039" y="3192126"/>
            <a:ext cx="7620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70C0"/>
                </a:solidFill>
              </a:rPr>
              <a:t>3. Đoàn kiểm tra thẩm tra, xác minh</a:t>
            </a:r>
          </a:p>
          <a:p>
            <a:pPr algn="just" eaLnBrk="1" hangingPunct="1">
              <a:buClrTx/>
              <a:buFontTx/>
              <a:buNone/>
            </a:pPr>
            <a:endParaRPr lang="en-US" altLang="x-none" sz="2400" dirty="0">
              <a:solidFill>
                <a:srgbClr val="0000FF"/>
              </a:solidFill>
              <a:cs typeface="Times New Roman" panose="02020603050405020304" pitchFamily="18" charset="0"/>
            </a:endParaRPr>
          </a:p>
        </p:txBody>
      </p:sp>
      <p:sp>
        <p:nvSpPr>
          <p:cNvPr id="3" name="Rectangle 2">
            <a:extLst>
              <a:ext uri="{FF2B5EF4-FFF2-40B4-BE49-F238E27FC236}">
                <a16:creationId xmlns="" xmlns:a16="http://schemas.microsoft.com/office/drawing/2014/main" id="{49B16237-4720-C3A1-67E5-E75BFE431FAB}"/>
              </a:ext>
            </a:extLst>
          </p:cNvPr>
          <p:cNvSpPr>
            <a:spLocks noChangeArrowheads="1"/>
          </p:cNvSpPr>
          <p:nvPr/>
        </p:nvSpPr>
        <p:spPr bwMode="auto">
          <a:xfrm>
            <a:off x="334039" y="3555658"/>
            <a:ext cx="8475922" cy="200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chemeClr val="accent3">
                    <a:lumMod val="75000"/>
                  </a:schemeClr>
                </a:solidFill>
              </a:rPr>
              <a:t>4. Đoàn kiểm tra phối hợp văn phòng cấp uỷ báo cáo thường trực cấp uỷ quyết định thời gian tổ chức hội nghị cấp uỷ hoặc ban thường vụ cấp uỷ, thành phần tham dự; gửi báo cáo đề nghị thi hành kỷ luật đến các đồng chí uỷ viên ban thường vụ hoặc cấp uỷ viên theo quy chế làm việc.</a:t>
            </a:r>
            <a:r>
              <a:rPr lang="x-none" sz="2000" b="1" dirty="0">
                <a:solidFill>
                  <a:schemeClr val="accent3">
                    <a:lumMod val="75000"/>
                  </a:schemeClr>
                </a:solidFill>
                <a:effectLst/>
              </a:rPr>
              <a:t> </a:t>
            </a:r>
            <a:endParaRPr lang="x-none" sz="2000" b="1" dirty="0">
              <a:solidFill>
                <a:schemeClr val="accent3">
                  <a:lumMod val="75000"/>
                </a:schemeClr>
              </a:solidFill>
            </a:endParaRPr>
          </a:p>
          <a:p>
            <a:pPr algn="just" eaLnBrk="1" hangingPunct="1">
              <a:buClrTx/>
              <a:buFontTx/>
              <a:buNone/>
            </a:pPr>
            <a:endParaRPr lang="en-US" altLang="x-none" sz="2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xmlns="" val="42444504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Google Shape;209;p15">
            <a:extLst>
              <a:ext uri="{FF2B5EF4-FFF2-40B4-BE49-F238E27FC236}">
                <a16:creationId xmlns="" xmlns:a16="http://schemas.microsoft.com/office/drawing/2014/main" id="{0D2BE4E6-431A-B3DD-B920-F72C08605EF2}"/>
              </a:ext>
            </a:extLst>
          </p:cNvPr>
          <p:cNvSpPr txBox="1">
            <a:spLocks noGrp="1"/>
          </p:cNvSpPr>
          <p:nvPr>
            <p:ph type="ctrTitle" idx="4294967295"/>
          </p:nvPr>
        </p:nvSpPr>
        <p:spPr>
          <a:xfrm>
            <a:off x="388938" y="-102815"/>
            <a:ext cx="7772400" cy="684213"/>
          </a:xfrm>
        </p:spPr>
        <p:txBody>
          <a:bodyPr/>
          <a:lstStyle/>
          <a:p>
            <a:pPr>
              <a:lnSpc>
                <a:spcPts val="1170"/>
              </a:lnSpc>
            </a:pPr>
            <a:r>
              <a:rPr lang="x-none" sz="2400" b="1"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III- BƯỚC KẾT THÚC</a:t>
            </a:r>
            <a:endParaRPr lang="x-none"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63" name="Google Shape;210;p15">
            <a:extLst>
              <a:ext uri="{FF2B5EF4-FFF2-40B4-BE49-F238E27FC236}">
                <a16:creationId xmlns="" xmlns:a16="http://schemas.microsoft.com/office/drawing/2014/main" id="{176E6D46-B0F9-FBB7-2C30-32D1FC391459}"/>
              </a:ext>
            </a:extLst>
          </p:cNvPr>
          <p:cNvSpPr txBox="1">
            <a:spLocks noGrp="1"/>
          </p:cNvSpPr>
          <p:nvPr>
            <p:ph type="subTitle" idx="4294967295"/>
          </p:nvPr>
        </p:nvSpPr>
        <p:spPr>
          <a:xfrm>
            <a:off x="379413" y="459557"/>
            <a:ext cx="7543800" cy="457200"/>
          </a:xfrm>
        </p:spPr>
        <p:txBody>
          <a:bodyPr/>
          <a:lstStyle/>
          <a:p>
            <a:pPr marL="0" indent="0">
              <a:buNone/>
            </a:pPr>
            <a:r>
              <a:rPr lang="x-none" sz="2000" b="1" dirty="0">
                <a:solidFill>
                  <a:srgbClr val="7030A0"/>
                </a:solidFill>
              </a:rPr>
              <a:t>1. Tổ chức hội nghị ban thường vụ cấp uỷ hoặc cấp uỷ xem xét, kết luận</a:t>
            </a:r>
            <a:r>
              <a:rPr lang="x-none" sz="2000" b="1" dirty="0">
                <a:solidFill>
                  <a:srgbClr val="7030A0"/>
                </a:solidFill>
                <a:effectLst/>
              </a:rPr>
              <a:t> </a:t>
            </a:r>
            <a:endParaRPr lang="en-US" altLang="x-none" sz="2000" b="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395E0190-CD58-3291-F069-EADFBB7A037E}"/>
              </a:ext>
            </a:extLst>
          </p:cNvPr>
          <p:cNvSpPr txBox="1">
            <a:spLocks noGrp="1"/>
          </p:cNvSpPr>
          <p:nvPr>
            <p:ph type="body" idx="4294967295"/>
          </p:nvPr>
        </p:nvSpPr>
        <p:spPr>
          <a:xfrm>
            <a:off x="379413" y="1143770"/>
            <a:ext cx="7696200" cy="792162"/>
          </a:xfrm>
        </p:spPr>
        <p:txBody>
          <a:bodyPr/>
          <a:lstStyle/>
          <a:p>
            <a:pPr marL="0" indent="0" algn="just">
              <a:buNone/>
            </a:pPr>
            <a:r>
              <a:rPr lang="x-none" sz="2000" b="1" dirty="0">
                <a:solidFill>
                  <a:srgbClr val="FF0000"/>
                </a:solidFill>
              </a:rPr>
              <a:t>2. Đoàn kiểm tra hoàn chỉnh quyết định kỷ luật, trình thường trực cấp uỷ ký, ban hành</a:t>
            </a:r>
            <a:r>
              <a:rPr lang="x-none" sz="2000" b="1" dirty="0">
                <a:solidFill>
                  <a:srgbClr val="FF0000"/>
                </a:solidFill>
                <a:effectLst/>
              </a:rPr>
              <a:t> </a:t>
            </a:r>
            <a:endParaRPr lang="en-US" altLang="x-none" sz="2000" b="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6388" name="Google Shape;213;p15">
            <a:extLst>
              <a:ext uri="{FF2B5EF4-FFF2-40B4-BE49-F238E27FC236}">
                <a16:creationId xmlns="" xmlns:a16="http://schemas.microsoft.com/office/drawing/2014/main" id="{5CBEF12A-47B8-CABA-5262-ACE37BF49CF8}"/>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ADE381C-DCCE-8149-9572-568D669040F8}" type="slidenum">
              <a:rPr lang="en-US" altLang="x-none" sz="1200">
                <a:solidFill>
                  <a:srgbClr val="A1BECC"/>
                </a:solidFill>
                <a:latin typeface="Nixie One" charset="0"/>
                <a:sym typeface="Nixie One" charset="0"/>
              </a:rPr>
              <a:pPr>
                <a:buFont typeface="Arial" panose="020B0604020202020204" pitchFamily="34" charset="0"/>
                <a:buNone/>
              </a:pPr>
              <a:t>26</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5F1936F7-F8E5-EA17-C962-44967D6FB45B}"/>
              </a:ext>
            </a:extLst>
          </p:cNvPr>
          <p:cNvSpPr txBox="1">
            <a:spLocks/>
          </p:cNvSpPr>
          <p:nvPr/>
        </p:nvSpPr>
        <p:spPr bwMode="auto">
          <a:xfrm>
            <a:off x="379413" y="2102222"/>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70C0"/>
                </a:solidFill>
              </a:rPr>
              <a:t>3. Đại diện ban thường vụ cấp uỷ công  bố quyết định kỷ luật</a:t>
            </a:r>
          </a:p>
        </p:txBody>
      </p:sp>
      <p:sp>
        <p:nvSpPr>
          <p:cNvPr id="2" name="Google Shape;211;p15">
            <a:extLst>
              <a:ext uri="{FF2B5EF4-FFF2-40B4-BE49-F238E27FC236}">
                <a16:creationId xmlns="" xmlns:a16="http://schemas.microsoft.com/office/drawing/2014/main" id="{C381F3BB-5EBF-D8CC-62BE-FBC02BF11CD7}"/>
              </a:ext>
            </a:extLst>
          </p:cNvPr>
          <p:cNvSpPr txBox="1">
            <a:spLocks/>
          </p:cNvSpPr>
          <p:nvPr/>
        </p:nvSpPr>
        <p:spPr bwMode="auto">
          <a:xfrm>
            <a:off x="379413" y="2644355"/>
            <a:ext cx="79168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B050"/>
                </a:solidFill>
              </a:rPr>
              <a:t>4. Đoàn kiểm tra họp rút kinh nghiệm; kiến nghị, đề xuất với cấp uỷ hoặc ban thường vụ cấp uỷ (nếu có); hoàn thiện hồ sơ, bàn giao cho văn phòng cấp uỷ lưu trữ theo quy định.</a:t>
            </a:r>
          </a:p>
        </p:txBody>
      </p:sp>
      <p:sp>
        <p:nvSpPr>
          <p:cNvPr id="3" name="Google Shape;211;p15">
            <a:extLst>
              <a:ext uri="{FF2B5EF4-FFF2-40B4-BE49-F238E27FC236}">
                <a16:creationId xmlns="" xmlns:a16="http://schemas.microsoft.com/office/drawing/2014/main" id="{608FB49A-7B4F-4DC8-B0AE-1A67D7388263}"/>
              </a:ext>
            </a:extLst>
          </p:cNvPr>
          <p:cNvSpPr txBox="1">
            <a:spLocks/>
          </p:cNvSpPr>
          <p:nvPr/>
        </p:nvSpPr>
        <p:spPr bwMode="auto">
          <a:xfrm>
            <a:off x="379413" y="3748859"/>
            <a:ext cx="80692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chemeClr val="accent4">
                    <a:lumMod val="50000"/>
                  </a:schemeClr>
                </a:solidFill>
              </a:rPr>
              <a:t>5. Giao uỷ ban kiểm tra cấp uỷ cùng cấp và đồng chí cấp uỷ viên theo dõi địa bàn, lĩnh vực đôn đốc, giám sát đối tượng kiểm tra thực hiện kết luận kiểm tra.</a:t>
            </a:r>
          </a:p>
        </p:txBody>
      </p:sp>
    </p:spTree>
    <p:extLst>
      <p:ext uri="{BB962C8B-B14F-4D97-AF65-F5344CB8AC3E}">
        <p14:creationId xmlns:p14="http://schemas.microsoft.com/office/powerpoint/2010/main" xmlns="" val="296230185"/>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P spid="2" grpId="0" build="p"/>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Google Shape;1035;p71" descr="new-york-city-78181_1920.jpg">
            <a:extLst>
              <a:ext uri="{FF2B5EF4-FFF2-40B4-BE49-F238E27FC236}">
                <a16:creationId xmlns="" xmlns:a16="http://schemas.microsoft.com/office/drawing/2014/main" id="{523DEBDF-1486-BB64-807E-E74689F91ABE}"/>
              </a:ext>
            </a:extLst>
          </p:cNvPr>
          <p:cNvPicPr preferRelativeResize="0">
            <a:picLocks noChangeAspect="1" noChangeArrowheads="1"/>
          </p:cNvPicPr>
          <p:nvPr/>
        </p:nvPicPr>
        <p:blipFill>
          <a:blip r:embed="rId3">
            <a:extLst>
              <a:ext uri="{28A0092B-C50C-407E-A947-70E740481C1C}">
                <a14:useLocalDpi xmlns:a14="http://schemas.microsoft.com/office/drawing/2010/main" xmlns="" val="0"/>
              </a:ext>
            </a:extLst>
          </a:blip>
          <a:srcRect t="7317" b="7307"/>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18" name="Google Shape;1036;p71">
            <a:extLst>
              <a:ext uri="{FF2B5EF4-FFF2-40B4-BE49-F238E27FC236}">
                <a16:creationId xmlns="" xmlns:a16="http://schemas.microsoft.com/office/drawing/2014/main" id="{7E2C2674-6E75-85D7-D117-FC986CDF747F}"/>
              </a:ext>
            </a:extLst>
          </p:cNvPr>
          <p:cNvSpPr>
            <a:spLocks noChangeArrowheads="1"/>
          </p:cNvSpPr>
          <p:nvPr/>
        </p:nvSpPr>
        <p:spPr bwMode="auto">
          <a:xfrm>
            <a:off x="2557463" y="1588"/>
            <a:ext cx="4029075" cy="47037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endParaRPr lang="x-none" altLang="x-none"/>
          </a:p>
        </p:txBody>
      </p:sp>
      <p:grpSp>
        <p:nvGrpSpPr>
          <p:cNvPr id="86019" name="Google Shape;1037;p71">
            <a:extLst>
              <a:ext uri="{FF2B5EF4-FFF2-40B4-BE49-F238E27FC236}">
                <a16:creationId xmlns="" xmlns:a16="http://schemas.microsoft.com/office/drawing/2014/main" id="{FB2FCE22-8DD8-0F42-5A03-0DE3B733B51D}"/>
              </a:ext>
            </a:extLst>
          </p:cNvPr>
          <p:cNvGrpSpPr>
            <a:grpSpLocks/>
          </p:cNvGrpSpPr>
          <p:nvPr/>
        </p:nvGrpSpPr>
        <p:grpSpPr bwMode="auto">
          <a:xfrm>
            <a:off x="3911600" y="646113"/>
            <a:ext cx="1320800" cy="1320800"/>
            <a:chOff x="3835549" y="798079"/>
            <a:chExt cx="1320600" cy="1320609"/>
          </a:xfrm>
        </p:grpSpPr>
        <p:sp>
          <p:nvSpPr>
            <p:cNvPr id="86026" name="Google Shape;1038;p71">
              <a:extLst>
                <a:ext uri="{FF2B5EF4-FFF2-40B4-BE49-F238E27FC236}">
                  <a16:creationId xmlns="" xmlns:a16="http://schemas.microsoft.com/office/drawing/2014/main" id="{A4DF1F78-3B0E-6B35-5006-E9A47373D09F}"/>
                </a:ext>
              </a:extLst>
            </p:cNvPr>
            <p:cNvSpPr>
              <a:spLocks noChangeArrowheads="1"/>
            </p:cNvSpPr>
            <p:nvPr/>
          </p:nvSpPr>
          <p:spPr bwMode="auto">
            <a:xfrm>
              <a:off x="3835549" y="798088"/>
              <a:ext cx="1320600" cy="1320600"/>
            </a:xfrm>
            <a:prstGeom prst="ellipse">
              <a:avLst/>
            </a:prstGeom>
            <a:solidFill>
              <a:srgbClr val="595959">
                <a:alpha val="1451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endParaRPr lang="x-none" altLang="x-none" sz="1200">
                <a:latin typeface="Muli" charset="0"/>
                <a:sym typeface="Muli" charset="0"/>
              </a:endParaRPr>
            </a:p>
          </p:txBody>
        </p:sp>
        <p:sp>
          <p:nvSpPr>
            <p:cNvPr id="86027" name="Google Shape;1039;p71">
              <a:extLst>
                <a:ext uri="{FF2B5EF4-FFF2-40B4-BE49-F238E27FC236}">
                  <a16:creationId xmlns="" xmlns:a16="http://schemas.microsoft.com/office/drawing/2014/main" id="{C1614533-B5FE-EA7E-ECB2-97AE1355373F}"/>
                </a:ext>
              </a:extLst>
            </p:cNvPr>
            <p:cNvSpPr>
              <a:spLocks noChangeArrowheads="1"/>
            </p:cNvSpPr>
            <p:nvPr/>
          </p:nvSpPr>
          <p:spPr bwMode="auto">
            <a:xfrm>
              <a:off x="3844850" y="798079"/>
              <a:ext cx="1261500" cy="1261500"/>
            </a:xfrm>
            <a:prstGeom prst="ellipse">
              <a:avLst/>
            </a:prstGeom>
            <a:solidFill>
              <a:srgbClr val="5477A7"/>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endParaRPr lang="x-none" altLang="x-none" sz="1200">
                <a:latin typeface="Muli" charset="0"/>
                <a:sym typeface="Muli" charset="0"/>
              </a:endParaRPr>
            </a:p>
          </p:txBody>
        </p:sp>
        <p:sp>
          <p:nvSpPr>
            <p:cNvPr id="86028" name="Google Shape;1040;p71">
              <a:extLst>
                <a:ext uri="{FF2B5EF4-FFF2-40B4-BE49-F238E27FC236}">
                  <a16:creationId xmlns="" xmlns:a16="http://schemas.microsoft.com/office/drawing/2014/main" id="{9AD620CB-9ABC-1409-044E-2A301131AA19}"/>
                </a:ext>
              </a:extLst>
            </p:cNvPr>
            <p:cNvSpPr>
              <a:spLocks noChangeArrowheads="1"/>
            </p:cNvSpPr>
            <p:nvPr/>
          </p:nvSpPr>
          <p:spPr bwMode="auto">
            <a:xfrm>
              <a:off x="4119051" y="1072287"/>
              <a:ext cx="713100" cy="713100"/>
            </a:xfrm>
            <a:custGeom>
              <a:avLst/>
              <a:gdLst>
                <a:gd name="T0" fmla="*/ 21752575 w 120000"/>
                <a:gd name="T1" fmla="*/ 1719088 h 120000"/>
                <a:gd name="T2" fmla="*/ 18323194 w 120000"/>
                <a:gd name="T3" fmla="*/ 1719088 h 120000"/>
                <a:gd name="T4" fmla="*/ 9557162 w 120000"/>
                <a:gd name="T5" fmla="*/ 4813734 h 120000"/>
                <a:gd name="T6" fmla="*/ 0 w 120000"/>
                <a:gd name="T7" fmla="*/ 6856611 h 120000"/>
                <a:gd name="T8" fmla="*/ 1136135 w 120000"/>
                <a:gd name="T9" fmla="*/ 15998904 h 120000"/>
                <a:gd name="T10" fmla="*/ 6858513 w 120000"/>
                <a:gd name="T11" fmla="*/ 24716670 h 120000"/>
                <a:gd name="T12" fmla="*/ 12012597 w 120000"/>
                <a:gd name="T13" fmla="*/ 25181920 h 120000"/>
                <a:gd name="T14" fmla="*/ 12580683 w 120000"/>
                <a:gd name="T15" fmla="*/ 24494016 h 120000"/>
                <a:gd name="T16" fmla="*/ 18323194 w 120000"/>
                <a:gd name="T17" fmla="*/ 19579147 h 120000"/>
                <a:gd name="T18" fmla="*/ 20027806 w 120000"/>
                <a:gd name="T19" fmla="*/ 21763485 h 120000"/>
                <a:gd name="T20" fmla="*/ 21752575 w 120000"/>
                <a:gd name="T21" fmla="*/ 14340489 h 120000"/>
                <a:gd name="T22" fmla="*/ 21752575 w 120000"/>
                <a:gd name="T23" fmla="*/ 7422997 h 120000"/>
                <a:gd name="T24" fmla="*/ 1136135 w 120000"/>
                <a:gd name="T25" fmla="*/ 12560520 h 120000"/>
                <a:gd name="T26" fmla="*/ 4565480 w 120000"/>
                <a:gd name="T27" fmla="*/ 11994164 h 120000"/>
                <a:gd name="T28" fmla="*/ 1136135 w 120000"/>
                <a:gd name="T29" fmla="*/ 11427778 h 120000"/>
                <a:gd name="T30" fmla="*/ 2861082 w 120000"/>
                <a:gd name="T31" fmla="*/ 10274868 h 120000"/>
                <a:gd name="T32" fmla="*/ 2861082 w 120000"/>
                <a:gd name="T33" fmla="*/ 9142299 h 120000"/>
                <a:gd name="T34" fmla="*/ 1136135 w 120000"/>
                <a:gd name="T35" fmla="*/ 6856611 h 120000"/>
                <a:gd name="T36" fmla="*/ 9151301 w 120000"/>
                <a:gd name="T37" fmla="*/ 15715833 h 120000"/>
                <a:gd name="T38" fmla="*/ 7386058 w 120000"/>
                <a:gd name="T39" fmla="*/ 21702818 h 120000"/>
                <a:gd name="T40" fmla="*/ 9496317 w 120000"/>
                <a:gd name="T41" fmla="*/ 16909247 h 120000"/>
                <a:gd name="T42" fmla="*/ 10754350 w 120000"/>
                <a:gd name="T43" fmla="*/ 21702818 h 120000"/>
                <a:gd name="T44" fmla="*/ 11038485 w 120000"/>
                <a:gd name="T45" fmla="*/ 22835601 h 120000"/>
                <a:gd name="T46" fmla="*/ 7832423 w 120000"/>
                <a:gd name="T47" fmla="*/ 23988506 h 120000"/>
                <a:gd name="T48" fmla="*/ 11038485 w 120000"/>
                <a:gd name="T49" fmla="*/ 22835601 h 120000"/>
                <a:gd name="T50" fmla="*/ 10308027 w 120000"/>
                <a:gd name="T51" fmla="*/ 15938272 h 120000"/>
                <a:gd name="T52" fmla="*/ 18323194 w 120000"/>
                <a:gd name="T53" fmla="*/ 3317086 h 120000"/>
                <a:gd name="T54" fmla="*/ 20616232 w 120000"/>
                <a:gd name="T55" fmla="*/ 19983522 h 120000"/>
                <a:gd name="T56" fmla="*/ 19459542 w 120000"/>
                <a:gd name="T57" fmla="*/ 19983522 h 120000"/>
                <a:gd name="T58" fmla="*/ 20027806 w 120000"/>
                <a:gd name="T59" fmla="*/ 1152696 h 120000"/>
                <a:gd name="T60" fmla="*/ 20616232 w 120000"/>
                <a:gd name="T61" fmla="*/ 19983522 h 120000"/>
                <a:gd name="T62" fmla="*/ 21752575 w 120000"/>
                <a:gd name="T63" fmla="*/ 8575907 h 120000"/>
                <a:gd name="T64" fmla="*/ 21752575 w 120000"/>
                <a:gd name="T65" fmla="*/ 13147074 h 1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000"/>
                <a:gd name="T100" fmla="*/ 0 h 120000"/>
                <a:gd name="T101" fmla="*/ 120000 w 120000"/>
                <a:gd name="T102" fmla="*/ 120000 h 1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000" h="120000" extrusionOk="0">
                  <a:moveTo>
                    <a:pt x="103658" y="35373"/>
                  </a:moveTo>
                  <a:lnTo>
                    <a:pt x="103658" y="8192"/>
                  </a:lnTo>
                  <a:cubicBezTo>
                    <a:pt x="103658" y="3566"/>
                    <a:pt x="100080" y="0"/>
                    <a:pt x="95439" y="0"/>
                  </a:cubicBezTo>
                  <a:cubicBezTo>
                    <a:pt x="90797" y="0"/>
                    <a:pt x="87316" y="3566"/>
                    <a:pt x="87316" y="8192"/>
                  </a:cubicBezTo>
                  <a:lnTo>
                    <a:pt x="87316" y="10409"/>
                  </a:lnTo>
                  <a:lnTo>
                    <a:pt x="45543" y="22939"/>
                  </a:lnTo>
                  <a:lnTo>
                    <a:pt x="5414" y="27277"/>
                  </a:lnTo>
                  <a:cubicBezTo>
                    <a:pt x="2417" y="27277"/>
                    <a:pt x="0" y="29686"/>
                    <a:pt x="0" y="32674"/>
                  </a:cubicBezTo>
                  <a:lnTo>
                    <a:pt x="0" y="70746"/>
                  </a:lnTo>
                  <a:cubicBezTo>
                    <a:pt x="0" y="73734"/>
                    <a:pt x="2417" y="76240"/>
                    <a:pt x="5414" y="76240"/>
                  </a:cubicBezTo>
                  <a:lnTo>
                    <a:pt x="23980" y="78361"/>
                  </a:lnTo>
                  <a:lnTo>
                    <a:pt x="32683" y="117783"/>
                  </a:lnTo>
                  <a:cubicBezTo>
                    <a:pt x="32973" y="118939"/>
                    <a:pt x="34037" y="120000"/>
                    <a:pt x="35390" y="120000"/>
                  </a:cubicBezTo>
                  <a:lnTo>
                    <a:pt x="57244" y="120000"/>
                  </a:lnTo>
                  <a:cubicBezTo>
                    <a:pt x="58887" y="120000"/>
                    <a:pt x="59951" y="118939"/>
                    <a:pt x="59951" y="117301"/>
                  </a:cubicBezTo>
                  <a:lnTo>
                    <a:pt x="59951" y="116722"/>
                  </a:lnTo>
                  <a:lnTo>
                    <a:pt x="52312" y="82987"/>
                  </a:lnTo>
                  <a:lnTo>
                    <a:pt x="87316" y="93301"/>
                  </a:lnTo>
                  <a:lnTo>
                    <a:pt x="87316" y="95518"/>
                  </a:lnTo>
                  <a:cubicBezTo>
                    <a:pt x="87316" y="100144"/>
                    <a:pt x="90797" y="103710"/>
                    <a:pt x="95439" y="103710"/>
                  </a:cubicBezTo>
                  <a:cubicBezTo>
                    <a:pt x="100080" y="103710"/>
                    <a:pt x="103658" y="100144"/>
                    <a:pt x="103658" y="95518"/>
                  </a:cubicBezTo>
                  <a:lnTo>
                    <a:pt x="103658" y="68337"/>
                  </a:lnTo>
                  <a:cubicBezTo>
                    <a:pt x="112651" y="68337"/>
                    <a:pt x="120000" y="61012"/>
                    <a:pt x="120000" y="51951"/>
                  </a:cubicBezTo>
                  <a:cubicBezTo>
                    <a:pt x="120000" y="42987"/>
                    <a:pt x="112651" y="35373"/>
                    <a:pt x="103658" y="35373"/>
                  </a:cubicBezTo>
                  <a:close/>
                  <a:moveTo>
                    <a:pt x="5414" y="70746"/>
                  </a:moveTo>
                  <a:lnTo>
                    <a:pt x="5414" y="59855"/>
                  </a:lnTo>
                  <a:lnTo>
                    <a:pt x="19049" y="59855"/>
                  </a:lnTo>
                  <a:cubicBezTo>
                    <a:pt x="20692" y="59855"/>
                    <a:pt x="21756" y="58795"/>
                    <a:pt x="21756" y="57156"/>
                  </a:cubicBezTo>
                  <a:cubicBezTo>
                    <a:pt x="21756" y="55518"/>
                    <a:pt x="20692" y="54457"/>
                    <a:pt x="19049" y="54457"/>
                  </a:cubicBezTo>
                  <a:lnTo>
                    <a:pt x="5414" y="54457"/>
                  </a:lnTo>
                  <a:lnTo>
                    <a:pt x="5414" y="48963"/>
                  </a:lnTo>
                  <a:lnTo>
                    <a:pt x="13634" y="48963"/>
                  </a:lnTo>
                  <a:cubicBezTo>
                    <a:pt x="15278" y="48963"/>
                    <a:pt x="16341" y="47903"/>
                    <a:pt x="16341" y="46265"/>
                  </a:cubicBezTo>
                  <a:cubicBezTo>
                    <a:pt x="16341" y="44626"/>
                    <a:pt x="15278" y="43566"/>
                    <a:pt x="13634" y="43566"/>
                  </a:cubicBezTo>
                  <a:lnTo>
                    <a:pt x="5414" y="43566"/>
                  </a:lnTo>
                  <a:lnTo>
                    <a:pt x="5414" y="32674"/>
                  </a:lnTo>
                  <a:lnTo>
                    <a:pt x="43609" y="28337"/>
                  </a:lnTo>
                  <a:lnTo>
                    <a:pt x="43609" y="74891"/>
                  </a:lnTo>
                  <a:lnTo>
                    <a:pt x="5414" y="70746"/>
                  </a:lnTo>
                  <a:close/>
                  <a:moveTo>
                    <a:pt x="35197" y="103421"/>
                  </a:moveTo>
                  <a:lnTo>
                    <a:pt x="29685" y="78939"/>
                  </a:lnTo>
                  <a:lnTo>
                    <a:pt x="45253" y="80578"/>
                  </a:lnTo>
                  <a:lnTo>
                    <a:pt x="46317" y="80867"/>
                  </a:lnTo>
                  <a:lnTo>
                    <a:pt x="51248" y="103421"/>
                  </a:lnTo>
                  <a:lnTo>
                    <a:pt x="35197" y="103421"/>
                  </a:lnTo>
                  <a:close/>
                  <a:moveTo>
                    <a:pt x="52602" y="108819"/>
                  </a:moveTo>
                  <a:lnTo>
                    <a:pt x="53763" y="114313"/>
                  </a:lnTo>
                  <a:lnTo>
                    <a:pt x="37324" y="114313"/>
                  </a:lnTo>
                  <a:lnTo>
                    <a:pt x="36261" y="108819"/>
                  </a:lnTo>
                  <a:lnTo>
                    <a:pt x="52602" y="108819"/>
                  </a:lnTo>
                  <a:close/>
                  <a:moveTo>
                    <a:pt x="87316" y="87325"/>
                  </a:moveTo>
                  <a:lnTo>
                    <a:pt x="49121" y="75951"/>
                  </a:lnTo>
                  <a:lnTo>
                    <a:pt x="49121" y="27277"/>
                  </a:lnTo>
                  <a:lnTo>
                    <a:pt x="87316" y="15807"/>
                  </a:lnTo>
                  <a:lnTo>
                    <a:pt x="87316" y="87325"/>
                  </a:lnTo>
                  <a:close/>
                  <a:moveTo>
                    <a:pt x="98243" y="95228"/>
                  </a:moveTo>
                  <a:cubicBezTo>
                    <a:pt x="98243" y="96867"/>
                    <a:pt x="97082" y="97927"/>
                    <a:pt x="95439" y="97927"/>
                  </a:cubicBezTo>
                  <a:cubicBezTo>
                    <a:pt x="93795" y="97927"/>
                    <a:pt x="92731" y="96867"/>
                    <a:pt x="92731" y="95228"/>
                  </a:cubicBezTo>
                  <a:lnTo>
                    <a:pt x="92731" y="8192"/>
                  </a:lnTo>
                  <a:cubicBezTo>
                    <a:pt x="92731" y="6554"/>
                    <a:pt x="93795" y="5493"/>
                    <a:pt x="95439" y="5493"/>
                  </a:cubicBezTo>
                  <a:cubicBezTo>
                    <a:pt x="97082" y="5493"/>
                    <a:pt x="98243" y="6554"/>
                    <a:pt x="98243" y="8192"/>
                  </a:cubicBezTo>
                  <a:lnTo>
                    <a:pt x="98243" y="95228"/>
                  </a:lnTo>
                  <a:close/>
                  <a:moveTo>
                    <a:pt x="103658" y="62650"/>
                  </a:moveTo>
                  <a:lnTo>
                    <a:pt x="103658" y="40867"/>
                  </a:lnTo>
                  <a:cubicBezTo>
                    <a:pt x="109653" y="40867"/>
                    <a:pt x="114585" y="45783"/>
                    <a:pt x="114585" y="51759"/>
                  </a:cubicBezTo>
                  <a:cubicBezTo>
                    <a:pt x="114585" y="57734"/>
                    <a:pt x="109653" y="62650"/>
                    <a:pt x="103658" y="62650"/>
                  </a:cubicBezTo>
                  <a:close/>
                </a:path>
              </a:pathLst>
            </a:cu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p>
              <a:endParaRPr lang="x-none"/>
            </a:p>
          </p:txBody>
        </p:sp>
      </p:grpSp>
      <p:sp>
        <p:nvSpPr>
          <p:cNvPr id="86020" name="Google Shape;1041;p71">
            <a:extLst>
              <a:ext uri="{FF2B5EF4-FFF2-40B4-BE49-F238E27FC236}">
                <a16:creationId xmlns="" xmlns:a16="http://schemas.microsoft.com/office/drawing/2014/main" id="{21EF482F-5BB2-A13B-CE46-9034281D0E74}"/>
              </a:ext>
            </a:extLst>
          </p:cNvPr>
          <p:cNvSpPr txBox="1">
            <a:spLocks noChangeArrowheads="1"/>
          </p:cNvSpPr>
          <p:nvPr/>
        </p:nvSpPr>
        <p:spPr bwMode="auto">
          <a:xfrm>
            <a:off x="2557463" y="2162175"/>
            <a:ext cx="402907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en-US" altLang="x-none" sz="3600" b="1">
                <a:solidFill>
                  <a:srgbClr val="4E6E9A"/>
                </a:solidFill>
                <a:latin typeface="Muli" charset="0"/>
                <a:sym typeface="Muli" charset="0"/>
              </a:rPr>
              <a:t>TRÂN TRỌNG</a:t>
            </a:r>
          </a:p>
          <a:p>
            <a:pPr algn="ctr" eaLnBrk="1" hangingPunct="1">
              <a:buFont typeface="Arial" panose="020B0604020202020204" pitchFamily="34" charset="0"/>
              <a:buNone/>
            </a:pPr>
            <a:r>
              <a:rPr lang="en-US" altLang="x-none" sz="3600" b="1">
                <a:solidFill>
                  <a:srgbClr val="4E6E9A"/>
                </a:solidFill>
                <a:latin typeface="Muli" charset="0"/>
                <a:sym typeface="Muli" charset="0"/>
              </a:rPr>
              <a:t>CẢM ƠN</a:t>
            </a:r>
            <a:endParaRPr lang="en-US" altLang="x-none" sz="3600">
              <a:solidFill>
                <a:srgbClr val="4E6E9A"/>
              </a:solidFill>
              <a:latin typeface="Muli" charset="0"/>
              <a:sym typeface="Muli" charset="0"/>
            </a:endParaRPr>
          </a:p>
        </p:txBody>
      </p:sp>
      <p:grpSp>
        <p:nvGrpSpPr>
          <p:cNvPr id="86021" name="Google Shape;1042;p71">
            <a:extLst>
              <a:ext uri="{FF2B5EF4-FFF2-40B4-BE49-F238E27FC236}">
                <a16:creationId xmlns="" xmlns:a16="http://schemas.microsoft.com/office/drawing/2014/main" id="{24C78C6B-B438-7215-7B70-6F1FE52AF557}"/>
              </a:ext>
            </a:extLst>
          </p:cNvPr>
          <p:cNvGrpSpPr>
            <a:grpSpLocks/>
          </p:cNvGrpSpPr>
          <p:nvPr/>
        </p:nvGrpSpPr>
        <p:grpSpPr bwMode="auto">
          <a:xfrm>
            <a:off x="3506788" y="3714750"/>
            <a:ext cx="2195512" cy="46038"/>
            <a:chOff x="684763" y="3506750"/>
            <a:chExt cx="3536825" cy="69000"/>
          </a:xfrm>
        </p:grpSpPr>
        <p:sp>
          <p:nvSpPr>
            <p:cNvPr id="86022" name="Google Shape;1043;p71">
              <a:extLst>
                <a:ext uri="{FF2B5EF4-FFF2-40B4-BE49-F238E27FC236}">
                  <a16:creationId xmlns="" xmlns:a16="http://schemas.microsoft.com/office/drawing/2014/main" id="{6381C191-5450-EB54-FE01-602AA8969B71}"/>
                </a:ext>
              </a:extLst>
            </p:cNvPr>
            <p:cNvSpPr>
              <a:spLocks noChangeArrowheads="1"/>
            </p:cNvSpPr>
            <p:nvPr/>
          </p:nvSpPr>
          <p:spPr bwMode="auto">
            <a:xfrm>
              <a:off x="1515450" y="3506750"/>
              <a:ext cx="1003800" cy="69000"/>
            </a:xfrm>
            <a:prstGeom prst="rect">
              <a:avLst/>
            </a:prstGeom>
            <a:solidFill>
              <a:srgbClr val="5477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endParaRPr lang="x-none" altLang="x-none"/>
            </a:p>
          </p:txBody>
        </p:sp>
        <p:sp>
          <p:nvSpPr>
            <p:cNvPr id="86023" name="Google Shape;1044;p71">
              <a:extLst>
                <a:ext uri="{FF2B5EF4-FFF2-40B4-BE49-F238E27FC236}">
                  <a16:creationId xmlns="" xmlns:a16="http://schemas.microsoft.com/office/drawing/2014/main" id="{8D925C98-3D48-AEA0-5434-7666789D2857}"/>
                </a:ext>
              </a:extLst>
            </p:cNvPr>
            <p:cNvSpPr>
              <a:spLocks noChangeArrowheads="1"/>
            </p:cNvSpPr>
            <p:nvPr/>
          </p:nvSpPr>
          <p:spPr bwMode="auto">
            <a:xfrm>
              <a:off x="684763" y="3506750"/>
              <a:ext cx="830700" cy="69000"/>
            </a:xfrm>
            <a:prstGeom prst="rect">
              <a:avLst/>
            </a:prstGeom>
            <a:solidFill>
              <a:srgbClr val="4E6E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endParaRPr lang="x-none" altLang="x-none"/>
            </a:p>
          </p:txBody>
        </p:sp>
        <p:sp>
          <p:nvSpPr>
            <p:cNvPr id="86024" name="Google Shape;1045;p71">
              <a:extLst>
                <a:ext uri="{FF2B5EF4-FFF2-40B4-BE49-F238E27FC236}">
                  <a16:creationId xmlns="" xmlns:a16="http://schemas.microsoft.com/office/drawing/2014/main" id="{090222E5-1586-1AAC-2484-C1A20C840CCD}"/>
                </a:ext>
              </a:extLst>
            </p:cNvPr>
            <p:cNvSpPr>
              <a:spLocks noChangeArrowheads="1"/>
            </p:cNvSpPr>
            <p:nvPr/>
          </p:nvSpPr>
          <p:spPr bwMode="auto">
            <a:xfrm>
              <a:off x="3438288" y="3506750"/>
              <a:ext cx="783300" cy="69000"/>
            </a:xfrm>
            <a:prstGeom prst="rect">
              <a:avLst/>
            </a:prstGeom>
            <a:solidFill>
              <a:srgbClr val="648D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endParaRPr lang="x-none" altLang="x-none"/>
            </a:p>
          </p:txBody>
        </p:sp>
        <p:sp>
          <p:nvSpPr>
            <p:cNvPr id="86025" name="Google Shape;1046;p71">
              <a:extLst>
                <a:ext uri="{FF2B5EF4-FFF2-40B4-BE49-F238E27FC236}">
                  <a16:creationId xmlns="" xmlns:a16="http://schemas.microsoft.com/office/drawing/2014/main" id="{12D999E7-B85D-0E1F-0335-82448F0824FF}"/>
                </a:ext>
              </a:extLst>
            </p:cNvPr>
            <p:cNvSpPr>
              <a:spLocks noChangeArrowheads="1"/>
            </p:cNvSpPr>
            <p:nvPr/>
          </p:nvSpPr>
          <p:spPr bwMode="auto">
            <a:xfrm>
              <a:off x="2519144" y="3506750"/>
              <a:ext cx="918900" cy="69000"/>
            </a:xfrm>
            <a:prstGeom prst="rect">
              <a:avLst/>
            </a:prstGeom>
            <a:solidFill>
              <a:srgbClr val="5A7F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None/>
              </a:pPr>
              <a:endParaRPr lang="x-none" altLang="x-none"/>
            </a:p>
          </p:txBody>
        </p:sp>
      </p:gr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298;p17">
            <a:extLst>
              <a:ext uri="{FF2B5EF4-FFF2-40B4-BE49-F238E27FC236}">
                <a16:creationId xmlns="" xmlns:a16="http://schemas.microsoft.com/office/drawing/2014/main" id="{F34EEF88-7376-1147-A15D-2385740C9BEA}"/>
              </a:ext>
            </a:extLst>
          </p:cNvPr>
          <p:cNvSpPr txBox="1">
            <a:spLocks noGrp="1"/>
          </p:cNvSpPr>
          <p:nvPr>
            <p:ph type="ctrTitle" idx="4294967295"/>
          </p:nvPr>
        </p:nvSpPr>
        <p:spPr>
          <a:xfrm>
            <a:off x="1104900" y="2555810"/>
            <a:ext cx="6934200" cy="608013"/>
          </a:xfrm>
        </p:spPr>
        <p:txBody>
          <a:bodyPr/>
          <a:lstStyle/>
          <a:p>
            <a:pPr algn="ctr"/>
            <a:r>
              <a:rPr lang="x-none" altLang="x-none" sz="2800" b="1" dirty="0">
                <a:solidFill>
                  <a:srgbClr val="0070C0"/>
                </a:solidFill>
                <a:latin typeface="Arial" panose="020B0604020202020204" pitchFamily="34" charset="0"/>
                <a:ea typeface="ＭＳ Ｐゴシック" panose="020B0600070205080204" pitchFamily="34" charset="-128"/>
                <a:cs typeface="Times New Roman" panose="02020603050405020304" pitchFamily="18" charset="0"/>
              </a:rPr>
              <a:t>QUY TRÌNH</a:t>
            </a:r>
            <a:r>
              <a:rPr lang="x-none" altLang="x-none"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
            </a:r>
            <a:br>
              <a:rPr lang="x-none" altLang="x-none"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br>
            <a:r>
              <a:rPr lang="x-none" altLang="x-none" sz="2400" b="1" dirty="0">
                <a:solidFill>
                  <a:srgbClr val="7030A0"/>
                </a:solidFill>
                <a:latin typeface="Arial" panose="020B0604020202020204" pitchFamily="34" charset="0"/>
                <a:ea typeface="ＭＳ Ｐゴシック" panose="020B0600070205080204" pitchFamily="34" charset="-128"/>
                <a:cs typeface="Times New Roman" panose="02020603050405020304" pitchFamily="18" charset="0"/>
              </a:rPr>
              <a:t>KIỂM TRA CHẤP HÀNH CHỦ TRƯƠNG, QUY ĐỊNH CỦA ĐẢNG</a:t>
            </a:r>
            <a:r>
              <a:rPr lang="x-none" altLang="x-none" sz="2400" b="1" dirty="0">
                <a:solidFill>
                  <a:srgbClr val="7030A0"/>
                </a:solidFill>
                <a:latin typeface="Arial" panose="020B0604020202020204" pitchFamily="34" charset="0"/>
                <a:ea typeface="ＭＳ Ｐゴシック" panose="020B0600070205080204" pitchFamily="34" charset="-128"/>
                <a:cs typeface="Arial" panose="020B0604020202020204" pitchFamily="34" charset="0"/>
              </a:rPr>
              <a:t> </a:t>
            </a:r>
            <a:endParaRPr lang="en-US" altLang="x-none" sz="2400" b="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sym typeface="Arvo"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Google Shape;209;p15">
            <a:extLst>
              <a:ext uri="{FF2B5EF4-FFF2-40B4-BE49-F238E27FC236}">
                <a16:creationId xmlns="" xmlns:a16="http://schemas.microsoft.com/office/drawing/2014/main" id="{7FBE3573-235F-5882-3009-4F1B3B2D587C}"/>
              </a:ext>
            </a:extLst>
          </p:cNvPr>
          <p:cNvSpPr txBox="1">
            <a:spLocks noGrp="1"/>
          </p:cNvSpPr>
          <p:nvPr>
            <p:ph type="ctrTitle" idx="4294967295"/>
          </p:nvPr>
        </p:nvSpPr>
        <p:spPr>
          <a:xfrm>
            <a:off x="381000" y="133350"/>
            <a:ext cx="7772400" cy="684213"/>
          </a:xfrm>
        </p:spPr>
        <p:txBody>
          <a:bodyPr/>
          <a:lstStyle/>
          <a:p>
            <a:pPr>
              <a:spcBef>
                <a:spcPts val="600"/>
              </a:spcBef>
            </a:pPr>
            <a:r>
              <a:rPr lang="en-US" altLang="x-none" sz="2800" b="1" dirty="0">
                <a:solidFill>
                  <a:srgbClr val="00B050"/>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rPr>
              <a:t>I. </a:t>
            </a:r>
            <a:r>
              <a:rPr lang="x-none" sz="2400" b="1" kern="0" dirty="0">
                <a:solidFill>
                  <a:srgbClr val="00B050"/>
                </a:solidFill>
                <a:effectLst/>
                <a:latin typeface="Arial" panose="020B0604020202020204" pitchFamily="34" charset="0"/>
                <a:ea typeface="Times New Roman" panose="02020603050405020304" pitchFamily="18" charset="0"/>
              </a:rPr>
              <a:t>BƯỚC CHUẨN BỊ</a:t>
            </a:r>
            <a:r>
              <a:rPr lang="x-none" sz="2400" dirty="0">
                <a:solidFill>
                  <a:srgbClr val="00B050"/>
                </a:solidFill>
                <a:effectLst/>
              </a:rPr>
              <a:t> </a:t>
            </a:r>
            <a:endParaRPr lang="en-US" altLang="x-none" sz="2400" b="1" dirty="0">
              <a:solidFill>
                <a:srgbClr val="00B050"/>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endParaRPr>
          </a:p>
        </p:txBody>
      </p:sp>
      <p:sp>
        <p:nvSpPr>
          <p:cNvPr id="15363" name="Google Shape;210;p15">
            <a:extLst>
              <a:ext uri="{FF2B5EF4-FFF2-40B4-BE49-F238E27FC236}">
                <a16:creationId xmlns="" xmlns:a16="http://schemas.microsoft.com/office/drawing/2014/main" id="{0F0A1E37-7CA8-69E8-4C4C-AD5C86BBD0CD}"/>
              </a:ext>
            </a:extLst>
          </p:cNvPr>
          <p:cNvSpPr txBox="1">
            <a:spLocks noGrp="1"/>
          </p:cNvSpPr>
          <p:nvPr>
            <p:ph type="subTitle" idx="4294967295"/>
          </p:nvPr>
        </p:nvSpPr>
        <p:spPr>
          <a:xfrm>
            <a:off x="304800" y="1028781"/>
            <a:ext cx="7467600" cy="457200"/>
          </a:xfrm>
        </p:spPr>
        <p:txBody>
          <a:bodyPr/>
          <a:lstStyle/>
          <a:p>
            <a:pPr marL="0" indent="0" algn="just">
              <a:buNone/>
            </a:pPr>
            <a:r>
              <a:rPr lang="en-US" altLang="x-none" sz="2200" b="1" dirty="0">
                <a:solidFill>
                  <a:schemeClr val="tx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rPr>
              <a:t>1. </a:t>
            </a:r>
            <a:r>
              <a:rPr lang="x-none" sz="2000" b="1" dirty="0">
                <a:solidFill>
                  <a:schemeClr val="tx1">
                    <a:lumMod val="75000"/>
                  </a:schemeClr>
                </a:solidFill>
              </a:rPr>
              <a:t>Thành lập đoàn kiểm tra và xây dựng kế hoạch kiểm tra</a:t>
            </a:r>
            <a:r>
              <a:rPr lang="x-none" sz="2000" b="1" dirty="0">
                <a:solidFill>
                  <a:schemeClr val="tx1">
                    <a:lumMod val="75000"/>
                  </a:schemeClr>
                </a:solidFill>
                <a:effectLst/>
              </a:rPr>
              <a:t> </a:t>
            </a:r>
            <a:endParaRPr lang="en-US" altLang="x-none" sz="2000" b="1" dirty="0">
              <a:solidFill>
                <a:schemeClr val="tx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94EF0983-881E-E529-0765-7A1BC407E2DD}"/>
              </a:ext>
            </a:extLst>
          </p:cNvPr>
          <p:cNvSpPr txBox="1">
            <a:spLocks noGrp="1"/>
          </p:cNvSpPr>
          <p:nvPr>
            <p:ph type="body" idx="4294967295"/>
          </p:nvPr>
        </p:nvSpPr>
        <p:spPr>
          <a:xfrm>
            <a:off x="304800" y="1693863"/>
            <a:ext cx="7696200" cy="792162"/>
          </a:xfrm>
        </p:spPr>
        <p:txBody>
          <a:bodyPr/>
          <a:lstStyle/>
          <a:p>
            <a:pPr marL="0" indent="0" algn="just" eaLnBrk="1" hangingPunct="1">
              <a:spcBef>
                <a:spcPts val="600"/>
              </a:spcBef>
              <a:buClr>
                <a:srgbClr val="A1BECC"/>
              </a:buClr>
              <a:buSzPts val="2400"/>
              <a:buFont typeface="Varela Round" pitchFamily="2" charset="-79"/>
              <a:buNone/>
            </a:pPr>
            <a:r>
              <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2. </a:t>
            </a:r>
            <a:r>
              <a:rPr lang="x-none" sz="2000" b="1" dirty="0">
                <a:solidFill>
                  <a:srgbClr val="FFC000"/>
                </a:solidFill>
              </a:rPr>
              <a:t>Đoàn kiểm tra xây dựng đề cương yêu cầu đối tượng kiểm tra báo cáo; lịch làm việc của đoàn và phân công nhiệm vụ từng thành viên trong đoàn; chuẩn bị các văn bản, tài liệu liên quan</a:t>
            </a:r>
            <a:r>
              <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rPr>
              <a:t>. </a:t>
            </a:r>
            <a:endParaRPr lang="en-US" altLang="x-none" sz="2000" b="1" dirty="0">
              <a:solidFill>
                <a:srgbClr val="FFC000"/>
              </a:solidFill>
              <a:latin typeface="Times New Roman" panose="02020603050405020304" pitchFamily="18" charset="0"/>
              <a:ea typeface="ＭＳ Ｐゴシック" panose="020B0600070205080204" pitchFamily="34" charset="-128"/>
              <a:cs typeface="Times New Roman" panose="02020603050405020304" pitchFamily="18" charset="0"/>
              <a:sym typeface="Varela Round" pitchFamily="2" charset="-79"/>
            </a:endParaRPr>
          </a:p>
        </p:txBody>
      </p:sp>
      <p:sp>
        <p:nvSpPr>
          <p:cNvPr id="10244" name="Google Shape;213;p15">
            <a:extLst>
              <a:ext uri="{FF2B5EF4-FFF2-40B4-BE49-F238E27FC236}">
                <a16:creationId xmlns="" xmlns:a16="http://schemas.microsoft.com/office/drawing/2014/main" id="{D72F6B72-C4DC-E051-1E57-033CEC596EE2}"/>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7E4C7CC-6B0E-4647-858F-49A6757FB973}" type="slidenum">
              <a:rPr lang="en-US" altLang="x-none" sz="1200">
                <a:solidFill>
                  <a:srgbClr val="A1BECC"/>
                </a:solidFill>
                <a:latin typeface="Nixie One" charset="0"/>
                <a:sym typeface="Nixie One" charset="0"/>
              </a:rPr>
              <a:pPr>
                <a:buFont typeface="Arial" panose="020B0604020202020204" pitchFamily="34" charset="0"/>
                <a:buNone/>
              </a:pPr>
              <a:t>4</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30541CE7-F594-978A-665B-0381CCD9AAD7}"/>
              </a:ext>
            </a:extLst>
          </p:cNvPr>
          <p:cNvSpPr txBox="1">
            <a:spLocks/>
          </p:cNvSpPr>
          <p:nvPr/>
        </p:nvSpPr>
        <p:spPr bwMode="auto">
          <a:xfrm>
            <a:off x="304800" y="3186112"/>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eaLnBrk="1" hangingPunct="1">
              <a:spcBef>
                <a:spcPts val="600"/>
              </a:spcBef>
              <a:buClr>
                <a:srgbClr val="A1BECC"/>
              </a:buClr>
              <a:buSzPts val="2400"/>
              <a:buFont typeface="Varela Round" pitchFamily="2" charset="-79"/>
              <a:buNone/>
            </a:pPr>
            <a:r>
              <a:rPr lang="en-US" altLang="x-none" sz="2000" b="1" dirty="0">
                <a:solidFill>
                  <a:srgbClr val="00B050"/>
                </a:solidFill>
                <a:latin typeface="Times New Roman" panose="02020603050405020304" pitchFamily="18" charset="0"/>
                <a:cs typeface="Times New Roman" panose="02020603050405020304" pitchFamily="18" charset="0"/>
              </a:rPr>
              <a:t>3. </a:t>
            </a:r>
            <a:r>
              <a:rPr lang="x-none" sz="2000" b="1" dirty="0">
                <a:solidFill>
                  <a:srgbClr val="00B050"/>
                </a:solidFill>
              </a:rPr>
              <a:t>Văn phòng cấp uỷ bảo đảm điều kiện cần thiết, kinh phí, phương tiện phục vụ đoàn kiểm tra thực hiện nhiệm vụ theo quy định (nếu có).</a:t>
            </a:r>
            <a:r>
              <a:rPr lang="x-none" sz="2000" b="1" dirty="0">
                <a:solidFill>
                  <a:srgbClr val="00B050"/>
                </a:solidFill>
                <a:effectLst/>
              </a:rPr>
              <a:t> </a:t>
            </a:r>
            <a:endParaRPr lang="en-US" altLang="x-none" sz="2000" b="1" dirty="0">
              <a:solidFill>
                <a:srgbClr val="00B050"/>
              </a:solidFill>
              <a:latin typeface="Times New Roman" panose="02020603050405020304" pitchFamily="18" charset="0"/>
              <a:cs typeface="Times New Roman" panose="02020603050405020304" pitchFamily="18" charset="0"/>
              <a:sym typeface="Varela Round" pitchFamily="2" charset="-79"/>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Google Shape;400;p28">
            <a:extLst>
              <a:ext uri="{FF2B5EF4-FFF2-40B4-BE49-F238E27FC236}">
                <a16:creationId xmlns="" xmlns:a16="http://schemas.microsoft.com/office/drawing/2014/main" id="{4E73AB84-E2B3-7A3D-225C-6F3FAB88BF3E}"/>
              </a:ext>
            </a:extLst>
          </p:cNvPr>
          <p:cNvSpPr>
            <a:spLocks noChangeArrowheads="1"/>
          </p:cNvSpPr>
          <p:nvPr/>
        </p:nvSpPr>
        <p:spPr bwMode="auto">
          <a:xfrm>
            <a:off x="228600" y="1733550"/>
            <a:ext cx="8001000" cy="3505200"/>
          </a:xfrm>
          <a:custGeom>
            <a:avLst/>
            <a:gdLst>
              <a:gd name="T0" fmla="*/ 1636674928 w 285750"/>
              <a:gd name="T1" fmla="*/ 41915703 h 136125"/>
              <a:gd name="T2" fmla="*/ 2147483646 w 285750"/>
              <a:gd name="T3" fmla="*/ 57623480 h 136125"/>
              <a:gd name="T4" fmla="*/ 1719741660 w 285750"/>
              <a:gd name="T5" fmla="*/ 27932524 h 136125"/>
              <a:gd name="T6" fmla="*/ 1104580652 w 285750"/>
              <a:gd name="T7" fmla="*/ 85556003 h 136125"/>
              <a:gd name="T8" fmla="*/ 1266235096 w 285750"/>
              <a:gd name="T9" fmla="*/ 101280388 h 136125"/>
              <a:gd name="T10" fmla="*/ 2147483646 w 285750"/>
              <a:gd name="T11" fmla="*/ 129212912 h 136125"/>
              <a:gd name="T12" fmla="*/ 2147483646 w 285750"/>
              <a:gd name="T13" fmla="*/ 137954630 h 136125"/>
              <a:gd name="T14" fmla="*/ 1603000588 w 285750"/>
              <a:gd name="T15" fmla="*/ 197319315 h 136125"/>
              <a:gd name="T16" fmla="*/ 2147483646 w 285750"/>
              <a:gd name="T17" fmla="*/ 232235124 h 136125"/>
              <a:gd name="T18" fmla="*/ 1524412456 w 285750"/>
              <a:gd name="T19" fmla="*/ 132713168 h 136125"/>
              <a:gd name="T20" fmla="*/ 1715241500 w 285750"/>
              <a:gd name="T21" fmla="*/ 225251838 h 136125"/>
              <a:gd name="T22" fmla="*/ 1605239692 w 285750"/>
              <a:gd name="T23" fmla="*/ 136196197 h 136125"/>
              <a:gd name="T24" fmla="*/ 1964462444 w 285750"/>
              <a:gd name="T25" fmla="*/ 218268527 h 136125"/>
              <a:gd name="T26" fmla="*/ 2147483646 w 285750"/>
              <a:gd name="T27" fmla="*/ 165887153 h 136125"/>
              <a:gd name="T28" fmla="*/ 2147483646 w 285750"/>
              <a:gd name="T29" fmla="*/ 412088255 h 136125"/>
              <a:gd name="T30" fmla="*/ 2147483646 w 285750"/>
              <a:gd name="T31" fmla="*/ 487177918 h 136125"/>
              <a:gd name="T32" fmla="*/ 1744437660 w 285750"/>
              <a:gd name="T33" fmla="*/ 529092952 h 136125"/>
              <a:gd name="T34" fmla="*/ 1237038964 w 285750"/>
              <a:gd name="T35" fmla="*/ 527334519 h 136125"/>
              <a:gd name="T36" fmla="*/ 2147483646 w 285750"/>
              <a:gd name="T37" fmla="*/ 633856961 h 136125"/>
              <a:gd name="T38" fmla="*/ 2147483646 w 285750"/>
              <a:gd name="T39" fmla="*/ 663547917 h 136125"/>
              <a:gd name="T40" fmla="*/ 2147483646 w 285750"/>
              <a:gd name="T41" fmla="*/ 745603149 h 136125"/>
              <a:gd name="T42" fmla="*/ 2147483646 w 285750"/>
              <a:gd name="T43" fmla="*/ 817209783 h 136125"/>
              <a:gd name="T44" fmla="*/ 2147483646 w 285750"/>
              <a:gd name="T45" fmla="*/ 1014512437 h 136125"/>
              <a:gd name="T46" fmla="*/ 2147483646 w 285750"/>
              <a:gd name="T47" fmla="*/ 1129758701 h 136125"/>
              <a:gd name="T48" fmla="*/ 2147483646 w 285750"/>
              <a:gd name="T49" fmla="*/ 1215331931 h 136125"/>
              <a:gd name="T50" fmla="*/ 2147483646 w 285750"/>
              <a:gd name="T51" fmla="*/ 1426616760 h 136125"/>
              <a:gd name="T52" fmla="*/ 2147483646 w 285750"/>
              <a:gd name="T53" fmla="*/ 1424875581 h 136125"/>
              <a:gd name="T54" fmla="*/ 2147483646 w 285750"/>
              <a:gd name="T55" fmla="*/ 1487723913 h 136125"/>
              <a:gd name="T56" fmla="*/ 2147483646 w 285750"/>
              <a:gd name="T57" fmla="*/ 1526138691 h 136125"/>
              <a:gd name="T58" fmla="*/ 1735459292 w 285750"/>
              <a:gd name="T59" fmla="*/ 1926019245 h 136125"/>
              <a:gd name="T60" fmla="*/ 2147483646 w 285750"/>
              <a:gd name="T61" fmla="*/ 197319315 h 136125"/>
              <a:gd name="T62" fmla="*/ 2147483646 w 285750"/>
              <a:gd name="T63" fmla="*/ 181594955 h 136125"/>
              <a:gd name="T64" fmla="*/ 2147483646 w 285750"/>
              <a:gd name="T65" fmla="*/ 333515460 h 136125"/>
              <a:gd name="T66" fmla="*/ 2147483646 w 285750"/>
              <a:gd name="T67" fmla="*/ 419070871 h 136125"/>
              <a:gd name="T68" fmla="*/ 2147483646 w 285750"/>
              <a:gd name="T69" fmla="*/ 684497155 h 136125"/>
              <a:gd name="T70" fmla="*/ 2147483646 w 285750"/>
              <a:gd name="T71" fmla="*/ 660371878 h 136125"/>
              <a:gd name="T72" fmla="*/ 2147483646 w 285750"/>
              <a:gd name="T73" fmla="*/ 948164492 h 136125"/>
              <a:gd name="T74" fmla="*/ 2147483646 w 285750"/>
              <a:gd name="T75" fmla="*/ 1473757317 h 136125"/>
              <a:gd name="T76" fmla="*/ 2147483646 w 285750"/>
              <a:gd name="T77" fmla="*/ 935939745 h 136125"/>
              <a:gd name="T78" fmla="*/ 2147483646 w 285750"/>
              <a:gd name="T79" fmla="*/ 984838734 h 136125"/>
              <a:gd name="T80" fmla="*/ 2147483646 w 285750"/>
              <a:gd name="T81" fmla="*/ 1189140587 h 136125"/>
              <a:gd name="T82" fmla="*/ 2147483646 w 285750"/>
              <a:gd name="T83" fmla="*/ 810227141 h 136125"/>
              <a:gd name="T84" fmla="*/ 2147483646 w 285750"/>
              <a:gd name="T85" fmla="*/ 426071409 h 136125"/>
              <a:gd name="T86" fmla="*/ 2147483646 w 285750"/>
              <a:gd name="T87" fmla="*/ 319548890 h 136125"/>
              <a:gd name="T88" fmla="*/ 2147483646 w 285750"/>
              <a:gd name="T89" fmla="*/ 122229601 h 136125"/>
              <a:gd name="T90" fmla="*/ 2147483646 w 285750"/>
              <a:gd name="T91" fmla="*/ 1615194924 h 136125"/>
              <a:gd name="T92" fmla="*/ 2147483646 w 285750"/>
              <a:gd name="T93" fmla="*/ 1761874663 h 136125"/>
              <a:gd name="T94" fmla="*/ 2147483646 w 285750"/>
              <a:gd name="T95" fmla="*/ 2133463998 h 136125"/>
              <a:gd name="T96" fmla="*/ 1360518908 w 285750"/>
              <a:gd name="T97" fmla="*/ 185094568 h 136125"/>
              <a:gd name="T98" fmla="*/ 534333604 w 285750"/>
              <a:gd name="T99" fmla="*/ 157161993 h 136125"/>
              <a:gd name="T100" fmla="*/ 105523264 w 285750"/>
              <a:gd name="T101" fmla="*/ 317807710 h 136125"/>
              <a:gd name="T102" fmla="*/ 489419812 w 285750"/>
              <a:gd name="T103" fmla="*/ 333515460 h 136125"/>
              <a:gd name="T104" fmla="*/ 590464840 w 285750"/>
              <a:gd name="T105" fmla="*/ 502902252 h 136125"/>
              <a:gd name="T106" fmla="*/ 559029576 w 285750"/>
              <a:gd name="T107" fmla="*/ 815451350 h 136125"/>
              <a:gd name="T108" fmla="*/ 1353779644 w 285750"/>
              <a:gd name="T109" fmla="*/ 2020316297 h 136125"/>
              <a:gd name="T110" fmla="*/ 1526651560 w 285750"/>
              <a:gd name="T111" fmla="*/ 2147483646 h 136125"/>
              <a:gd name="T112" fmla="*/ 1751176924 w 285750"/>
              <a:gd name="T113" fmla="*/ 1899828571 h 136125"/>
              <a:gd name="T114" fmla="*/ 1461563908 w 285750"/>
              <a:gd name="T115" fmla="*/ 1182157945 h 136125"/>
              <a:gd name="T116" fmla="*/ 839664028 w 285750"/>
              <a:gd name="T117" fmla="*/ 883557727 h 136125"/>
              <a:gd name="T118" fmla="*/ 1290931096 w 285750"/>
              <a:gd name="T119" fmla="*/ 729896017 h 136125"/>
              <a:gd name="T120" fmla="*/ 1495238276 w 285750"/>
              <a:gd name="T121" fmla="*/ 591941284 h 136125"/>
              <a:gd name="T122" fmla="*/ 1706263132 w 285750"/>
              <a:gd name="T123" fmla="*/ 384155732 h 136125"/>
              <a:gd name="T124" fmla="*/ 1299909464 w 285750"/>
              <a:gd name="T125" fmla="*/ 396380479 h 136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750"/>
              <a:gd name="T190" fmla="*/ 0 h 136125"/>
              <a:gd name="T191" fmla="*/ 285750 w 285750"/>
              <a:gd name="T192" fmla="*/ 136125 h 1361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750" h="136125" extrusionOk="0">
                <a:moveTo>
                  <a:pt x="74830" y="1313"/>
                </a:moveTo>
                <a:lnTo>
                  <a:pt x="74352" y="1330"/>
                </a:lnTo>
                <a:lnTo>
                  <a:pt x="74864" y="1330"/>
                </a:lnTo>
                <a:lnTo>
                  <a:pt x="74830" y="1313"/>
                </a:lnTo>
                <a:close/>
                <a:moveTo>
                  <a:pt x="77830" y="1739"/>
                </a:move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0716" y="2659"/>
                </a:lnTo>
                <a:lnTo>
                  <a:pt x="181023" y="2659"/>
                </a:lnTo>
                <a:lnTo>
                  <a:pt x="180818" y="2250"/>
                </a:lnTo>
                <a:lnTo>
                  <a:pt x="178466" y="2045"/>
                </a:lnTo>
                <a:close/>
                <a:moveTo>
                  <a:pt x="75068" y="3170"/>
                </a:moveTo>
                <a:lnTo>
                  <a:pt x="74870" y="3225"/>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870" y="3225"/>
                </a:lnTo>
                <a:close/>
                <a:moveTo>
                  <a:pt x="74352" y="3375"/>
                </a:move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557" y="2659"/>
                </a:lnTo>
                <a:lnTo>
                  <a:pt x="182148" y="2557"/>
                </a:lnTo>
                <a:close/>
                <a:moveTo>
                  <a:pt x="64739" y="2557"/>
                </a:moveTo>
                <a:lnTo>
                  <a:pt x="63614" y="2864"/>
                </a:lnTo>
                <a:lnTo>
                  <a:pt x="64023" y="2864"/>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568" y="2864"/>
                </a:lnTo>
                <a:lnTo>
                  <a:pt x="132750" y="2455"/>
                </a:lnTo>
                <a:lnTo>
                  <a:pt x="131318" y="2455"/>
                </a:lnTo>
                <a:lnTo>
                  <a:pt x="131932" y="2250"/>
                </a:lnTo>
                <a:lnTo>
                  <a:pt x="131114" y="2250"/>
                </a:lnTo>
                <a:close/>
                <a:moveTo>
                  <a:pt x="66682" y="4398"/>
                </a:moveTo>
                <a:lnTo>
                  <a:pt x="66784" y="4500"/>
                </a:lnTo>
                <a:lnTo>
                  <a:pt x="66477" y="4500"/>
                </a:lnTo>
                <a:lnTo>
                  <a:pt x="67091" y="4705"/>
                </a:lnTo>
                <a:lnTo>
                  <a:pt x="66784" y="4705"/>
                </a:lnTo>
                <a:lnTo>
                  <a:pt x="68232" y="4795"/>
                </a:lnTo>
                <a:lnTo>
                  <a:pt x="68625" y="4500"/>
                </a:lnTo>
                <a:lnTo>
                  <a:pt x="66682" y="4398"/>
                </a:lnTo>
                <a:close/>
                <a:moveTo>
                  <a:pt x="68232" y="4795"/>
                </a:moveTo>
                <a:lnTo>
                  <a:pt x="68216" y="4807"/>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79159" y="716"/>
                </a:lnTo>
                <a:lnTo>
                  <a:pt x="77011" y="716"/>
                </a:lnTo>
                <a:lnTo>
                  <a:pt x="77727" y="818"/>
                </a:lnTo>
                <a:lnTo>
                  <a:pt x="73841" y="1023"/>
                </a:lnTo>
                <a:lnTo>
                  <a:pt x="73943" y="1125"/>
                </a:lnTo>
                <a:lnTo>
                  <a:pt x="74864" y="1023"/>
                </a:lnTo>
                <a:lnTo>
                  <a:pt x="74250" y="1125"/>
                </a:lnTo>
                <a:lnTo>
                  <a:pt x="75989" y="1125"/>
                </a:lnTo>
                <a:lnTo>
                  <a:pt x="74659" y="1227"/>
                </a:lnTo>
                <a:lnTo>
                  <a:pt x="74830" y="1313"/>
                </a:lnTo>
                <a:lnTo>
                  <a:pt x="77216" y="1227"/>
                </a:lnTo>
                <a:lnTo>
                  <a:pt x="74557" y="1534"/>
                </a:lnTo>
                <a:lnTo>
                  <a:pt x="78034" y="1330"/>
                </a:lnTo>
                <a:lnTo>
                  <a:pt x="75784" y="1739"/>
                </a:lnTo>
                <a:lnTo>
                  <a:pt x="78341" y="1636"/>
                </a:lnTo>
                <a:lnTo>
                  <a:pt x="77830" y="1739"/>
                </a:lnTo>
                <a:lnTo>
                  <a:pt x="81818" y="1125"/>
                </a:lnTo>
                <a:lnTo>
                  <a:pt x="80386" y="1534"/>
                </a:lnTo>
                <a:lnTo>
                  <a:pt x="81409" y="1534"/>
                </a:lnTo>
                <a:lnTo>
                  <a:pt x="77523" y="1943"/>
                </a:lnTo>
                <a:lnTo>
                  <a:pt x="78648" y="2352"/>
                </a:lnTo>
                <a:lnTo>
                  <a:pt x="75375" y="2045"/>
                </a:lnTo>
                <a:lnTo>
                  <a:pt x="75375" y="2352"/>
                </a:lnTo>
                <a:lnTo>
                  <a:pt x="76193" y="2761"/>
                </a:lnTo>
                <a:lnTo>
                  <a:pt x="75682" y="2761"/>
                </a:lnTo>
                <a:lnTo>
                  <a:pt x="77216" y="2864"/>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284" y="4807"/>
                </a:lnTo>
                <a:lnTo>
                  <a:pt x="71898" y="4705"/>
                </a:lnTo>
                <a:lnTo>
                  <a:pt x="71898" y="4807"/>
                </a:lnTo>
                <a:lnTo>
                  <a:pt x="75784" y="4807"/>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7136" y="409"/>
                </a:lnTo>
                <a:lnTo>
                  <a:pt x="88466" y="205"/>
                </a:lnTo>
                <a:lnTo>
                  <a:pt x="84682" y="205"/>
                </a:lnTo>
                <a:lnTo>
                  <a:pt x="84989" y="409"/>
                </a:lnTo>
                <a:lnTo>
                  <a:pt x="82739" y="205"/>
                </a:lnTo>
                <a:lnTo>
                  <a:pt x="83352" y="409"/>
                </a:lnTo>
                <a:lnTo>
                  <a:pt x="81102" y="205"/>
                </a:lnTo>
                <a:close/>
                <a:moveTo>
                  <a:pt x="62898" y="4909"/>
                </a:moveTo>
                <a:lnTo>
                  <a:pt x="63205" y="5011"/>
                </a:lnTo>
                <a:lnTo>
                  <a:pt x="63205" y="4909"/>
                </a:lnTo>
                <a:lnTo>
                  <a:pt x="62898" y="4909"/>
                </a:lnTo>
                <a:close/>
                <a:moveTo>
                  <a:pt x="55227" y="3989"/>
                </a:moveTo>
                <a:lnTo>
                  <a:pt x="55330" y="4091"/>
                </a:lnTo>
                <a:lnTo>
                  <a:pt x="50318" y="5011"/>
                </a:lnTo>
                <a:lnTo>
                  <a:pt x="50523" y="5011"/>
                </a:lnTo>
                <a:lnTo>
                  <a:pt x="50318" y="5216"/>
                </a:lnTo>
                <a:lnTo>
                  <a:pt x="51545" y="5011"/>
                </a:lnTo>
                <a:lnTo>
                  <a:pt x="51443" y="5318"/>
                </a:lnTo>
                <a:lnTo>
                  <a:pt x="54102" y="4500"/>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2489" y="5216"/>
                </a:lnTo>
                <a:lnTo>
                  <a:pt x="61875" y="5420"/>
                </a:lnTo>
                <a:lnTo>
                  <a:pt x="64125" y="5420"/>
                </a:lnTo>
                <a:lnTo>
                  <a:pt x="62898" y="5625"/>
                </a:lnTo>
                <a:lnTo>
                  <a:pt x="63102" y="5727"/>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2420" y="5727"/>
                </a:lnTo>
                <a:lnTo>
                  <a:pt x="212318" y="5523"/>
                </a:lnTo>
                <a:lnTo>
                  <a:pt x="209148" y="5011"/>
                </a:lnTo>
                <a:close/>
                <a:moveTo>
                  <a:pt x="65148" y="5932"/>
                </a:moveTo>
                <a:lnTo>
                  <a:pt x="65966" y="6239"/>
                </a:lnTo>
                <a:lnTo>
                  <a:pt x="66989" y="5932"/>
                </a:lnTo>
                <a:lnTo>
                  <a:pt x="65148"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4534" y="8182"/>
                </a:lnTo>
                <a:lnTo>
                  <a:pt x="64739" y="7773"/>
                </a:lnTo>
                <a:lnTo>
                  <a:pt x="65352" y="7773"/>
                </a:lnTo>
                <a:lnTo>
                  <a:pt x="68011" y="6852"/>
                </a:lnTo>
                <a:close/>
                <a:moveTo>
                  <a:pt x="216716" y="8182"/>
                </a:moveTo>
                <a:lnTo>
                  <a:pt x="217227" y="8489"/>
                </a:lnTo>
                <a:lnTo>
                  <a:pt x="217330" y="8182"/>
                </a:lnTo>
                <a:lnTo>
                  <a:pt x="216716"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lnTo>
                  <a:pt x="62080" y="6852"/>
                </a:lnTo>
                <a:close/>
                <a:moveTo>
                  <a:pt x="47250" y="6443"/>
                </a:moveTo>
                <a:lnTo>
                  <a:pt x="47148" y="6852"/>
                </a:lnTo>
                <a:lnTo>
                  <a:pt x="43977" y="8386"/>
                </a:lnTo>
                <a:lnTo>
                  <a:pt x="44284" y="8386"/>
                </a:lnTo>
                <a:lnTo>
                  <a:pt x="44898" y="8693"/>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637" y="9901"/>
                </a:lnTo>
                <a:lnTo>
                  <a:pt x="18920" y="9818"/>
                </a:lnTo>
                <a:close/>
                <a:moveTo>
                  <a:pt x="137352" y="10125"/>
                </a:move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227" y="7875"/>
                </a:lnTo>
                <a:lnTo>
                  <a:pt x="54614" y="7773"/>
                </a:lnTo>
                <a:lnTo>
                  <a:pt x="53591" y="8080"/>
                </a:lnTo>
                <a:lnTo>
                  <a:pt x="53693" y="7977"/>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568" y="12784"/>
                </a:lnTo>
                <a:lnTo>
                  <a:pt x="6852" y="12886"/>
                </a:lnTo>
                <a:lnTo>
                  <a:pt x="7261" y="12682"/>
                </a:lnTo>
                <a:lnTo>
                  <a:pt x="6341" y="12682"/>
                </a:lnTo>
                <a:lnTo>
                  <a:pt x="6034" y="12989"/>
                </a:lnTo>
                <a:lnTo>
                  <a:pt x="6034" y="13193"/>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8341" y="8898"/>
                </a:lnTo>
                <a:lnTo>
                  <a:pt x="76500" y="8898"/>
                </a:lnTo>
                <a:lnTo>
                  <a:pt x="77011" y="8591"/>
                </a:lnTo>
                <a:lnTo>
                  <a:pt x="75886" y="9000"/>
                </a:lnTo>
                <a:lnTo>
                  <a:pt x="76398" y="8693"/>
                </a:lnTo>
                <a:lnTo>
                  <a:pt x="76091" y="8693"/>
                </a:lnTo>
                <a:lnTo>
                  <a:pt x="76807" y="8386"/>
                </a:lnTo>
                <a:lnTo>
                  <a:pt x="75580" y="8591"/>
                </a:lnTo>
                <a:lnTo>
                  <a:pt x="76500" y="8182"/>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2398" y="1125"/>
                </a:lnTo>
                <a:lnTo>
                  <a:pt x="107898" y="818"/>
                </a:lnTo>
                <a:lnTo>
                  <a:pt x="112500" y="409"/>
                </a:lnTo>
                <a:lnTo>
                  <a:pt x="106977" y="205"/>
                </a:lnTo>
                <a:lnTo>
                  <a:pt x="110352" y="0"/>
                </a:lnTo>
                <a:lnTo>
                  <a:pt x="103500" y="0"/>
                </a:lnTo>
                <a:close/>
                <a:moveTo>
                  <a:pt x="5114" y="22807"/>
                </a:move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5" y="23625"/>
                </a:lnTo>
                <a:close/>
                <a:moveTo>
                  <a:pt x="102" y="24034"/>
                </a:move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875" y="30170"/>
                </a:lnTo>
                <a:lnTo>
                  <a:pt x="25466" y="28534"/>
                </a:lnTo>
                <a:lnTo>
                  <a:pt x="23830" y="27920"/>
                </a:lnTo>
                <a:close/>
                <a:moveTo>
                  <a:pt x="25875" y="30170"/>
                </a:moveTo>
                <a:lnTo>
                  <a:pt x="25875" y="30273"/>
                </a:lnTo>
                <a:lnTo>
                  <a:pt x="25977" y="30170"/>
                </a:lnTo>
                <a:lnTo>
                  <a:pt x="25875" y="30170"/>
                </a:lnTo>
                <a:close/>
                <a:moveTo>
                  <a:pt x="72102" y="30989"/>
                </a:moveTo>
                <a:lnTo>
                  <a:pt x="72146" y="31003"/>
                </a:lnTo>
                <a:lnTo>
                  <a:pt x="72205" y="30989"/>
                </a:lnTo>
                <a:lnTo>
                  <a:pt x="72102" y="30989"/>
                </a:lnTo>
                <a:close/>
                <a:moveTo>
                  <a:pt x="25568" y="31398"/>
                </a:moveTo>
                <a:lnTo>
                  <a:pt x="25364" y="31500"/>
                </a:lnTo>
                <a:lnTo>
                  <a:pt x="25466" y="31398"/>
                </a:lnTo>
                <a:lnTo>
                  <a:pt x="25568" y="31398"/>
                </a:lnTo>
                <a:close/>
                <a:moveTo>
                  <a:pt x="80386" y="31500"/>
                </a:move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409" y="32114"/>
                </a:lnTo>
                <a:lnTo>
                  <a:pt x="81920" y="31091"/>
                </a:lnTo>
                <a:lnTo>
                  <a:pt x="81511" y="31398"/>
                </a:lnTo>
                <a:lnTo>
                  <a:pt x="81920" y="30682"/>
                </a:lnTo>
                <a:lnTo>
                  <a:pt x="81205" y="31193"/>
                </a:lnTo>
                <a:lnTo>
                  <a:pt x="81307" y="30784"/>
                </a:lnTo>
                <a:lnTo>
                  <a:pt x="81102" y="30784"/>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lnTo>
                  <a:pt x="80693"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lnTo>
                  <a:pt x="243409"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375" y="38557"/>
                </a:lnTo>
                <a:lnTo>
                  <a:pt x="146761" y="38455"/>
                </a:lnTo>
                <a:lnTo>
                  <a:pt x="146045" y="38864"/>
                </a:lnTo>
                <a:lnTo>
                  <a:pt x="147580" y="37841"/>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5250" y="31602"/>
                </a:lnTo>
                <a:close/>
                <a:moveTo>
                  <a:pt x="144000" y="38864"/>
                </a:moveTo>
                <a:lnTo>
                  <a:pt x="144000" y="38864"/>
                </a:lnTo>
                <a:close/>
                <a:moveTo>
                  <a:pt x="144000" y="38864"/>
                </a:moveTo>
                <a:lnTo>
                  <a:pt x="144000" y="38864"/>
                </a:lnTo>
                <a:close/>
                <a:moveTo>
                  <a:pt x="131011" y="37943"/>
                </a:moveTo>
                <a:lnTo>
                  <a:pt x="131011" y="38250"/>
                </a:lnTo>
                <a:lnTo>
                  <a:pt x="131216" y="39580"/>
                </a:lnTo>
                <a:lnTo>
                  <a:pt x="132136" y="39682"/>
                </a:lnTo>
                <a:lnTo>
                  <a:pt x="132136" y="37943"/>
                </a:lnTo>
                <a:lnTo>
                  <a:pt x="131011"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lnTo>
                  <a:pt x="238909"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lnTo>
                  <a:pt x="236455" y="45307"/>
                </a:lnTo>
                <a:close/>
                <a:moveTo>
                  <a:pt x="49602" y="49398"/>
                </a:moveTo>
                <a:lnTo>
                  <a:pt x="49705" y="49500"/>
                </a:lnTo>
                <a:lnTo>
                  <a:pt x="49655" y="49401"/>
                </a:lnTo>
                <a:lnTo>
                  <a:pt x="49602" y="49398"/>
                </a:lnTo>
                <a:close/>
                <a:moveTo>
                  <a:pt x="53489" y="53386"/>
                </a:move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lnTo>
                  <a:pt x="46432" y="57886"/>
                </a:lnTo>
                <a:close/>
                <a:moveTo>
                  <a:pt x="176216" y="59114"/>
                </a:moveTo>
                <a:lnTo>
                  <a:pt x="176216" y="59114"/>
                </a:lnTo>
                <a:close/>
                <a:moveTo>
                  <a:pt x="52057" y="56250"/>
                </a:moveTo>
                <a:lnTo>
                  <a:pt x="49193" y="57170"/>
                </a:lnTo>
                <a:lnTo>
                  <a:pt x="49091" y="57375"/>
                </a:lnTo>
                <a:lnTo>
                  <a:pt x="48682" y="57580"/>
                </a:lnTo>
                <a:lnTo>
                  <a:pt x="48989" y="57477"/>
                </a:lnTo>
                <a:lnTo>
                  <a:pt x="48989" y="57682"/>
                </a:lnTo>
                <a:lnTo>
                  <a:pt x="51443" y="56761"/>
                </a:lnTo>
                <a:lnTo>
                  <a:pt x="51239" y="56966"/>
                </a:lnTo>
                <a:lnTo>
                  <a:pt x="54205" y="57886"/>
                </a:lnTo>
                <a:lnTo>
                  <a:pt x="54307" y="58500"/>
                </a:lnTo>
                <a:lnTo>
                  <a:pt x="55330" y="58807"/>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close/>
                <a:moveTo>
                  <a:pt x="48989" y="64227"/>
                </a:moveTo>
                <a:lnTo>
                  <a:pt x="48989" y="64330"/>
                </a:lnTo>
                <a:lnTo>
                  <a:pt x="49091" y="64432"/>
                </a:lnTo>
                <a:lnTo>
                  <a:pt x="48989" y="64227"/>
                </a:lnTo>
                <a:close/>
                <a:moveTo>
                  <a:pt x="44182" y="66375"/>
                </a:moveTo>
                <a:lnTo>
                  <a:pt x="44386" y="66477"/>
                </a:lnTo>
                <a:lnTo>
                  <a:pt x="44284" y="66375"/>
                </a:lnTo>
                <a:lnTo>
                  <a:pt x="44182"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close/>
                <a:moveTo>
                  <a:pt x="232670" y="66170"/>
                </a:moveTo>
                <a:lnTo>
                  <a:pt x="233693" y="67398"/>
                </a:lnTo>
                <a:lnTo>
                  <a:pt x="233693" y="66580"/>
                </a:lnTo>
                <a:lnTo>
                  <a:pt x="233080" y="66170"/>
                </a:lnTo>
                <a:lnTo>
                  <a:pt x="232670" y="66170"/>
                </a:lnTo>
                <a:close/>
                <a:moveTo>
                  <a:pt x="222750" y="67705"/>
                </a:move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545" y="83352"/>
                </a:lnTo>
                <a:lnTo>
                  <a:pt x="240443" y="83352"/>
                </a:lnTo>
                <a:close/>
                <a:moveTo>
                  <a:pt x="240852" y="82943"/>
                </a:moveTo>
                <a:lnTo>
                  <a:pt x="240545" y="83352"/>
                </a:lnTo>
                <a:lnTo>
                  <a:pt x="240750" y="83557"/>
                </a:lnTo>
                <a:lnTo>
                  <a:pt x="241261" y="83455"/>
                </a:lnTo>
                <a:lnTo>
                  <a:pt x="241670" y="83557"/>
                </a:lnTo>
                <a:lnTo>
                  <a:pt x="241977" y="83455"/>
                </a:lnTo>
                <a:lnTo>
                  <a:pt x="242898" y="83966"/>
                </a:lnTo>
                <a:lnTo>
                  <a:pt x="241568" y="82943"/>
                </a:lnTo>
                <a:lnTo>
                  <a:pt x="240852"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lnTo>
                  <a:pt x="210580"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lnTo>
                  <a:pt x="227761"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lnTo>
                  <a:pt x="235432" y="88466"/>
                </a:lnTo>
                <a:close/>
                <a:moveTo>
                  <a:pt x="230932" y="88364"/>
                </a:moveTo>
                <a:lnTo>
                  <a:pt x="230727" y="88568"/>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966" y="8489"/>
                </a:lnTo>
                <a:lnTo>
                  <a:pt x="172636" y="8489"/>
                </a:lnTo>
                <a:lnTo>
                  <a:pt x="175193" y="9205"/>
                </a:lnTo>
                <a:lnTo>
                  <a:pt x="172432" y="8898"/>
                </a:lnTo>
                <a:lnTo>
                  <a:pt x="172432" y="8693"/>
                </a:lnTo>
                <a:lnTo>
                  <a:pt x="172227" y="8591"/>
                </a:lnTo>
                <a:lnTo>
                  <a:pt x="172227" y="8182"/>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46455" y="10636"/>
                </a:lnTo>
                <a:lnTo>
                  <a:pt x="146045" y="10841"/>
                </a:lnTo>
                <a:lnTo>
                  <a:pt x="145841" y="10636"/>
                </a:lnTo>
                <a:lnTo>
                  <a:pt x="145841" y="10534"/>
                </a:lnTo>
                <a:lnTo>
                  <a:pt x="145227" y="10432"/>
                </a:lnTo>
                <a:lnTo>
                  <a:pt x="145739" y="10330"/>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227" y="66989"/>
                </a:lnTo>
                <a:lnTo>
                  <a:pt x="109739" y="67909"/>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295" y="58398"/>
                </a:lnTo>
                <a:lnTo>
                  <a:pt x="156375" y="56761"/>
                </a:lnTo>
                <a:lnTo>
                  <a:pt x="155966" y="56557"/>
                </a:lnTo>
                <a:lnTo>
                  <a:pt x="155659" y="56148"/>
                </a:lnTo>
                <a:lnTo>
                  <a:pt x="155864" y="55432"/>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4000" y="10330"/>
                </a:lnTo>
                <a:lnTo>
                  <a:pt x="233795" y="10432"/>
                </a:lnTo>
                <a:lnTo>
                  <a:pt x="230523" y="1043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989" y="5523"/>
                </a:lnTo>
                <a:lnTo>
                  <a:pt x="191966" y="4909"/>
                </a:lnTo>
                <a:lnTo>
                  <a:pt x="191966" y="5114"/>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659" y="115466"/>
                </a:lnTo>
                <a:lnTo>
                  <a:pt x="272352" y="115466"/>
                </a:lnTo>
                <a:close/>
                <a:moveTo>
                  <a:pt x="246959" y="123166"/>
                </a:moveTo>
                <a:lnTo>
                  <a:pt x="246901" y="123224"/>
                </a:lnTo>
                <a:lnTo>
                  <a:pt x="246959" y="123166"/>
                </a:lnTo>
                <a:close/>
                <a:moveTo>
                  <a:pt x="246901" y="123224"/>
                </a:moveTo>
                <a:lnTo>
                  <a:pt x="246886" y="123239"/>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4784" y="124159"/>
                </a:lnTo>
                <a:lnTo>
                  <a:pt x="264580" y="124261"/>
                </a:lnTo>
                <a:lnTo>
                  <a:pt x="264375" y="124261"/>
                </a:lnTo>
                <a:lnTo>
                  <a:pt x="264375" y="124364"/>
                </a:lnTo>
                <a:lnTo>
                  <a:pt x="260489" y="126102"/>
                </a:lnTo>
                <a:lnTo>
                  <a:pt x="260591" y="126000"/>
                </a:lnTo>
                <a:lnTo>
                  <a:pt x="259466" y="126818"/>
                </a:lnTo>
                <a:lnTo>
                  <a:pt x="259670" y="126818"/>
                </a:lnTo>
                <a:lnTo>
                  <a:pt x="259364" y="126920"/>
                </a:lnTo>
                <a:lnTo>
                  <a:pt x="259568" y="126920"/>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6114" y="124875"/>
                </a:lnTo>
                <a:lnTo>
                  <a:pt x="266011" y="124670"/>
                </a:lnTo>
                <a:lnTo>
                  <a:pt x="265909" y="124670"/>
                </a:lnTo>
                <a:lnTo>
                  <a:pt x="269284" y="122318"/>
                </a:lnTo>
                <a:lnTo>
                  <a:pt x="268875" y="122420"/>
                </a:lnTo>
                <a:lnTo>
                  <a:pt x="269080" y="122318"/>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8114" y="133875"/>
                </a:lnTo>
                <a:lnTo>
                  <a:pt x="68830"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1068" y="9409"/>
                </a:lnTo>
                <a:lnTo>
                  <a:pt x="21273" y="9307"/>
                </a:lnTo>
                <a:lnTo>
                  <a:pt x="20455" y="9511"/>
                </a:lnTo>
                <a:lnTo>
                  <a:pt x="20761" y="9614"/>
                </a:lnTo>
                <a:lnTo>
                  <a:pt x="20148" y="9818"/>
                </a:lnTo>
                <a:lnTo>
                  <a:pt x="20045" y="9818"/>
                </a:lnTo>
                <a:lnTo>
                  <a:pt x="20455" y="9614"/>
                </a:lnTo>
                <a:lnTo>
                  <a:pt x="18637" y="9901"/>
                </a:lnTo>
                <a:lnTo>
                  <a:pt x="13295" y="11455"/>
                </a:lnTo>
                <a:lnTo>
                  <a:pt x="13398" y="11455"/>
                </a:lnTo>
                <a:lnTo>
                  <a:pt x="13193" y="11557"/>
                </a:lnTo>
                <a:lnTo>
                  <a:pt x="14011" y="12273"/>
                </a:lnTo>
                <a:lnTo>
                  <a:pt x="13909" y="12682"/>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5727" y="17489"/>
                </a:lnTo>
                <a:lnTo>
                  <a:pt x="5830" y="17489"/>
                </a:lnTo>
                <a:lnTo>
                  <a:pt x="5420" y="17693"/>
                </a:lnTo>
                <a:lnTo>
                  <a:pt x="5625" y="17693"/>
                </a:lnTo>
                <a:lnTo>
                  <a:pt x="5318" y="17898"/>
                </a:lnTo>
                <a:lnTo>
                  <a:pt x="5420" y="17898"/>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136" y="18409"/>
                </a:lnTo>
                <a:lnTo>
                  <a:pt x="5625" y="18511"/>
                </a:lnTo>
                <a:lnTo>
                  <a:pt x="5625" y="18307"/>
                </a:lnTo>
                <a:lnTo>
                  <a:pt x="4807" y="18614"/>
                </a:lnTo>
                <a:lnTo>
                  <a:pt x="5011" y="18614"/>
                </a:lnTo>
                <a:lnTo>
                  <a:pt x="5011" y="19227"/>
                </a:lnTo>
                <a:lnTo>
                  <a:pt x="7466" y="18511"/>
                </a:lnTo>
                <a:lnTo>
                  <a:pt x="5727" y="19943"/>
                </a:lnTo>
                <a:lnTo>
                  <a:pt x="5932" y="19943"/>
                </a:lnTo>
                <a:lnTo>
                  <a:pt x="5011" y="20352"/>
                </a:lnTo>
                <a:lnTo>
                  <a:pt x="6750" y="20045"/>
                </a:lnTo>
                <a:lnTo>
                  <a:pt x="7159" y="20352"/>
                </a:lnTo>
                <a:lnTo>
                  <a:pt x="8386" y="20045"/>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3170" y="22909"/>
                </a:lnTo>
                <a:lnTo>
                  <a:pt x="2864" y="23011"/>
                </a:lnTo>
                <a:lnTo>
                  <a:pt x="2966" y="22909"/>
                </a:lnTo>
                <a:lnTo>
                  <a:pt x="1120" y="23634"/>
                </a:lnTo>
                <a:lnTo>
                  <a:pt x="1023" y="23830"/>
                </a:lnTo>
                <a:lnTo>
                  <a:pt x="2276" y="23472"/>
                </a:lnTo>
                <a:lnTo>
                  <a:pt x="3886" y="23114"/>
                </a:lnTo>
                <a:lnTo>
                  <a:pt x="3682" y="23318"/>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5568" y="23830"/>
                </a:lnTo>
                <a:lnTo>
                  <a:pt x="26182" y="23318"/>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227" y="127023"/>
                </a:lnTo>
                <a:lnTo>
                  <a:pt x="64023" y="126614"/>
                </a:lnTo>
                <a:lnTo>
                  <a:pt x="64023" y="127023"/>
                </a:lnTo>
                <a:lnTo>
                  <a:pt x="63409" y="127125"/>
                </a:lnTo>
                <a:lnTo>
                  <a:pt x="63614" y="127432"/>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70364" y="133466"/>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659" y="60852"/>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5920" y="49295"/>
                </a:lnTo>
                <a:lnTo>
                  <a:pt x="46023" y="48989"/>
                </a:lnTo>
                <a:lnTo>
                  <a:pt x="45307" y="49091"/>
                </a:lnTo>
                <a:lnTo>
                  <a:pt x="47557" y="48477"/>
                </a:lnTo>
                <a:lnTo>
                  <a:pt x="47455" y="48989"/>
                </a:lnTo>
                <a:lnTo>
                  <a:pt x="47966" y="48784"/>
                </a:lnTo>
                <a:lnTo>
                  <a:pt x="47966" y="48886"/>
                </a:lnTo>
                <a:lnTo>
                  <a:pt x="48477" y="48580"/>
                </a:lnTo>
                <a:lnTo>
                  <a:pt x="48170" y="48886"/>
                </a:lnTo>
                <a:lnTo>
                  <a:pt x="48886" y="48784"/>
                </a:lnTo>
                <a:lnTo>
                  <a:pt x="49602" y="48886"/>
                </a:lnTo>
                <a:lnTo>
                  <a:pt x="49500" y="4909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045" y="37432"/>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1795" y="31091"/>
                </a:lnTo>
                <a:lnTo>
                  <a:pt x="70875" y="30784"/>
                </a:lnTo>
                <a:lnTo>
                  <a:pt x="72102" y="30784"/>
                </a:lnTo>
                <a:lnTo>
                  <a:pt x="72818" y="29966"/>
                </a:lnTo>
                <a:lnTo>
                  <a:pt x="70568" y="29966"/>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8136" y="20557"/>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CEDB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ctr"/>
          <a:lstStyle/>
          <a:p>
            <a:endParaRPr lang="x-none"/>
          </a:p>
        </p:txBody>
      </p:sp>
      <p:sp>
        <p:nvSpPr>
          <p:cNvPr id="18434" name="Google Shape;411;p28">
            <a:extLst>
              <a:ext uri="{FF2B5EF4-FFF2-40B4-BE49-F238E27FC236}">
                <a16:creationId xmlns="" xmlns:a16="http://schemas.microsoft.com/office/drawing/2014/main" id="{DB1B3BCB-4338-236B-7516-B397387931AC}"/>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A0E59C3-7B83-6743-BBD1-258018C6BD2D}" type="slidenum">
              <a:rPr lang="en-US" altLang="x-none" sz="1000">
                <a:solidFill>
                  <a:srgbClr val="FFFFFF"/>
                </a:solidFill>
                <a:latin typeface="Arvo" charset="0"/>
                <a:sym typeface="Arvo" charset="0"/>
              </a:rPr>
              <a:pPr>
                <a:buFont typeface="Arial" panose="020B0604020202020204" pitchFamily="34" charset="0"/>
                <a:buNone/>
              </a:pPr>
              <a:t>5</a:t>
            </a:fld>
            <a:endParaRPr lang="en-US" altLang="x-none" sz="1000">
              <a:solidFill>
                <a:srgbClr val="FFFFFF"/>
              </a:solidFill>
              <a:latin typeface="Arvo" charset="0"/>
              <a:sym typeface="Arvo" charset="0"/>
            </a:endParaRPr>
          </a:p>
        </p:txBody>
      </p:sp>
      <p:grpSp>
        <p:nvGrpSpPr>
          <p:cNvPr id="18435" name="Group 6">
            <a:extLst>
              <a:ext uri="{FF2B5EF4-FFF2-40B4-BE49-F238E27FC236}">
                <a16:creationId xmlns="" xmlns:a16="http://schemas.microsoft.com/office/drawing/2014/main" id="{81023F10-6FB8-656C-7D8D-BE12EE5F5B1C}"/>
              </a:ext>
            </a:extLst>
          </p:cNvPr>
          <p:cNvGrpSpPr>
            <a:grpSpLocks/>
          </p:cNvGrpSpPr>
          <p:nvPr/>
        </p:nvGrpSpPr>
        <p:grpSpPr bwMode="auto">
          <a:xfrm>
            <a:off x="0" y="136525"/>
            <a:ext cx="6283325" cy="777875"/>
            <a:chOff x="1591322" y="3867150"/>
            <a:chExt cx="5396518" cy="595161"/>
          </a:xfrm>
        </p:grpSpPr>
        <p:sp>
          <p:nvSpPr>
            <p:cNvPr id="15" name="Google Shape;1718;p51">
              <a:extLst>
                <a:ext uri="{FF2B5EF4-FFF2-40B4-BE49-F238E27FC236}">
                  <a16:creationId xmlns="" xmlns:a16="http://schemas.microsoft.com/office/drawing/2014/main" id="{02FF3F1C-5F03-014B-8327-B9DF094EA0F3}"/>
                </a:ext>
              </a:extLst>
            </p:cNvPr>
            <p:cNvSpPr>
              <a:spLocks noChangeArrowheads="1"/>
            </p:cNvSpPr>
            <p:nvPr/>
          </p:nvSpPr>
          <p:spPr bwMode="auto">
            <a:xfrm>
              <a:off x="1600867" y="3867150"/>
              <a:ext cx="5386973" cy="595161"/>
            </a:xfrm>
            <a:custGeom>
              <a:avLst/>
              <a:gdLst>
                <a:gd name="T0" fmla="*/ 0 w 1658"/>
                <a:gd name="T1" fmla="*/ 0 h 384"/>
                <a:gd name="T2" fmla="*/ 1658 w 1658"/>
                <a:gd name="T3" fmla="*/ 384 h 384"/>
              </a:gdLst>
              <a:ahLst/>
              <a:cxnLst/>
              <a:rect l="T0" t="T1" r="T2" b="T3"/>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chemeClr val="accent5">
                <a:lumMod val="9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sp>
          <p:nvSpPr>
            <p:cNvPr id="16" name="Google Shape;1719;p51">
              <a:extLst>
                <a:ext uri="{FF2B5EF4-FFF2-40B4-BE49-F238E27FC236}">
                  <a16:creationId xmlns="" xmlns:a16="http://schemas.microsoft.com/office/drawing/2014/main" id="{05889530-68A0-2182-A1AE-C23E121526D3}"/>
                </a:ext>
              </a:extLst>
            </p:cNvPr>
            <p:cNvSpPr>
              <a:spLocks noChangeArrowheads="1"/>
            </p:cNvSpPr>
            <p:nvPr/>
          </p:nvSpPr>
          <p:spPr bwMode="auto">
            <a:xfrm>
              <a:off x="1591322" y="4155014"/>
              <a:ext cx="638093" cy="304868"/>
            </a:xfrm>
            <a:custGeom>
              <a:avLst/>
              <a:gdLst>
                <a:gd name="T0" fmla="*/ 0 w 196"/>
                <a:gd name="T1" fmla="*/ 0 h 197"/>
                <a:gd name="T2" fmla="*/ 196 w 196"/>
                <a:gd name="T3" fmla="*/ 197 h 197"/>
              </a:gdLst>
              <a:ahLst/>
              <a:cxnLst/>
              <a:rect l="T0" t="T1" r="T2" b="T3"/>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chemeClr val="accent5">
                <a:lumMod val="50000"/>
              </a:schemeClr>
            </a:solidFill>
            <a:ln w="9525">
              <a:noFill/>
              <a:miter lim="800000"/>
              <a:headEnd/>
              <a:tailEnd/>
            </a:ln>
          </p:spPr>
          <p:txBody>
            <a:bodyPr lIns="68575" tIns="34275" rIns="68575" bIns="34275"/>
            <a:lstStyle/>
            <a:p>
              <a:pPr eaLnBrk="1" hangingPunct="1">
                <a:buClr>
                  <a:srgbClr val="4D778A"/>
                </a:buClr>
                <a:buFont typeface="Calibri" charset="0"/>
                <a:buNone/>
                <a:defRPr/>
              </a:pPr>
              <a:endParaRPr lang="en-US">
                <a:solidFill>
                  <a:srgbClr val="4D778A"/>
                </a:solidFill>
                <a:latin typeface="Calibri" charset="0"/>
                <a:ea typeface="ＭＳ Ｐゴシック" charset="0"/>
                <a:cs typeface="Calibri" charset="0"/>
                <a:sym typeface="Calibri" charset="0"/>
              </a:endParaRPr>
            </a:p>
          </p:txBody>
        </p:sp>
      </p:grpSp>
      <p:sp>
        <p:nvSpPr>
          <p:cNvPr id="18436" name="Google Shape;298;p17">
            <a:extLst>
              <a:ext uri="{FF2B5EF4-FFF2-40B4-BE49-F238E27FC236}">
                <a16:creationId xmlns="" xmlns:a16="http://schemas.microsoft.com/office/drawing/2014/main" id="{A30406CF-9224-49EB-84BA-3CD803EC6D49}"/>
              </a:ext>
            </a:extLst>
          </p:cNvPr>
          <p:cNvSpPr txBox="1">
            <a:spLocks/>
          </p:cNvSpPr>
          <p:nvPr/>
        </p:nvSpPr>
        <p:spPr bwMode="auto">
          <a:xfrm>
            <a:off x="519113" y="247650"/>
            <a:ext cx="5988050"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en-US" altLang="x-none" sz="2400" b="1" dirty="0">
                <a:solidFill>
                  <a:srgbClr val="FF0000"/>
                </a:solidFill>
                <a:latin typeface="Times New Roman" panose="02020603050405020304" pitchFamily="18" charset="0"/>
                <a:cs typeface="Times New Roman" panose="02020603050405020304" pitchFamily="18" charset="0"/>
              </a:rPr>
              <a:t>II- </a:t>
            </a:r>
            <a:r>
              <a:rPr lang="x-none" sz="2400" b="1" kern="0" dirty="0">
                <a:solidFill>
                  <a:srgbClr val="FF0000"/>
                </a:solidFill>
                <a:effectLst/>
                <a:latin typeface="Arial" panose="020B0604020202020204" pitchFamily="34" charset="0"/>
                <a:ea typeface="Times New Roman" panose="02020603050405020304" pitchFamily="18" charset="0"/>
              </a:rPr>
              <a:t>BƯỚC TIẾN HÀNH</a:t>
            </a:r>
            <a:r>
              <a:rPr lang="x-none" sz="2400" dirty="0">
                <a:solidFill>
                  <a:srgbClr val="FF0000"/>
                </a:solidFill>
                <a:effectLst/>
              </a:rPr>
              <a:t> </a:t>
            </a:r>
            <a:endParaRPr lang="vi-VN" altLang="x-none" sz="2400" dirty="0">
              <a:solidFill>
                <a:srgbClr val="FF0000"/>
              </a:solidFill>
              <a:latin typeface="Times New Roman" panose="02020603050405020304" pitchFamily="18" charset="0"/>
              <a:cs typeface="Times New Roman" panose="02020603050405020304" pitchFamily="18" charset="0"/>
              <a:sym typeface="Arvo" charset="0"/>
            </a:endParaRPr>
          </a:p>
        </p:txBody>
      </p:sp>
      <p:sp>
        <p:nvSpPr>
          <p:cNvPr id="2" name="Rectangle 1">
            <a:extLst>
              <a:ext uri="{FF2B5EF4-FFF2-40B4-BE49-F238E27FC236}">
                <a16:creationId xmlns="" xmlns:a16="http://schemas.microsoft.com/office/drawing/2014/main" id="{6B8BA5DA-29C6-92AB-2A83-CC3BAC1A1DBD}"/>
              </a:ext>
            </a:extLst>
          </p:cNvPr>
          <p:cNvSpPr>
            <a:spLocks noChangeArrowheads="1"/>
          </p:cNvSpPr>
          <p:nvPr/>
        </p:nvSpPr>
        <p:spPr bwMode="auto">
          <a:xfrm>
            <a:off x="357188" y="1003300"/>
            <a:ext cx="76200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rgbClr val="00B0F0"/>
                </a:solidFill>
              </a:rPr>
              <a:t>1. Đoàn kiểm tra hoặc đại diện đoàn kiểm tra triển khai quyết định, kế hoạch kiểm tra, thống nhất lịch làm việc với đối tượng kiểm tra và đại diện tổ chức đảng quản lý đảng viên. Yêu cầu đối tượng kiểm tra chuẩn bị báo cáo theo đề cương gợi ý, cung cấp các hồ sơ, tài liệu; các tổ chức, cá nhân có liên quan phối hợp thực hiện.</a:t>
            </a:r>
          </a:p>
        </p:txBody>
      </p:sp>
      <p:sp>
        <p:nvSpPr>
          <p:cNvPr id="10" name="Rectangle 9">
            <a:extLst>
              <a:ext uri="{FF2B5EF4-FFF2-40B4-BE49-F238E27FC236}">
                <a16:creationId xmlns="" xmlns:a16="http://schemas.microsoft.com/office/drawing/2014/main" id="{AB0A0D5D-EA99-AAF7-620F-63392C892339}"/>
              </a:ext>
            </a:extLst>
          </p:cNvPr>
          <p:cNvSpPr>
            <a:spLocks noChangeArrowheads="1"/>
          </p:cNvSpPr>
          <p:nvPr/>
        </p:nvSpPr>
        <p:spPr bwMode="auto">
          <a:xfrm>
            <a:off x="334039" y="3026211"/>
            <a:ext cx="7620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ClrTx/>
              <a:buFontTx/>
              <a:buNone/>
            </a:pPr>
            <a:r>
              <a:rPr lang="x-none" sz="2000" b="1" dirty="0">
                <a:solidFill>
                  <a:schemeClr val="accent3">
                    <a:lumMod val="75000"/>
                  </a:schemeClr>
                </a:solidFill>
              </a:rPr>
              <a:t>2. Đối tượng kiểm tra báo cáo tự kiểm tra bằng văn bản và các hồ sơ, tài liệu có liên quan gửi cấp uỷ, ban thường vụ cấp uỷ (qua đoàn kiểm tra)</a:t>
            </a:r>
            <a:r>
              <a:rPr lang="x-none" sz="2000" b="1" dirty="0">
                <a:solidFill>
                  <a:schemeClr val="accent3">
                    <a:lumMod val="75000"/>
                  </a:schemeClr>
                </a:solidFill>
                <a:effectLst/>
              </a:rPr>
              <a:t> </a:t>
            </a:r>
            <a:endParaRPr lang="en-US" altLang="x-none" sz="2000" b="1" dirty="0">
              <a:solidFill>
                <a:schemeClr val="accent3">
                  <a:lumMod val="75000"/>
                </a:schemeClr>
              </a:solidFill>
              <a:cs typeface="Times New Roman" panose="02020603050405020304" pitchFamily="18" charset="0"/>
            </a:endParaRPr>
          </a:p>
        </p:txBody>
      </p:sp>
      <p:sp>
        <p:nvSpPr>
          <p:cNvPr id="11" name="Rectangle 10">
            <a:extLst>
              <a:ext uri="{FF2B5EF4-FFF2-40B4-BE49-F238E27FC236}">
                <a16:creationId xmlns="" xmlns:a16="http://schemas.microsoft.com/office/drawing/2014/main" id="{B5A66015-FF26-3965-1CD1-B13A1B4D1244}"/>
              </a:ext>
            </a:extLst>
          </p:cNvPr>
          <p:cNvSpPr>
            <a:spLocks noChangeArrowheads="1"/>
          </p:cNvSpPr>
          <p:nvPr/>
        </p:nvSpPr>
        <p:spPr bwMode="auto">
          <a:xfrm>
            <a:off x="334039" y="4218742"/>
            <a:ext cx="7620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70C0"/>
                </a:solidFill>
              </a:rPr>
              <a:t>3. Đoàn kiểm tra thẩm tra, xác minh</a:t>
            </a:r>
          </a:p>
          <a:p>
            <a:pPr algn="just" eaLnBrk="1" hangingPunct="1">
              <a:buClrTx/>
              <a:buFontTx/>
              <a:buNone/>
            </a:pPr>
            <a:endParaRPr lang="en-US" altLang="x-none" sz="2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xmlns="" val="254205994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Google Shape;209;p15">
            <a:extLst>
              <a:ext uri="{FF2B5EF4-FFF2-40B4-BE49-F238E27FC236}">
                <a16:creationId xmlns="" xmlns:a16="http://schemas.microsoft.com/office/drawing/2014/main" id="{3E39D428-5231-DA31-3C81-9B6DCC9EB53D}"/>
              </a:ext>
            </a:extLst>
          </p:cNvPr>
          <p:cNvSpPr txBox="1">
            <a:spLocks noGrp="1"/>
          </p:cNvSpPr>
          <p:nvPr>
            <p:ph type="ctrTitle" idx="4294967295"/>
          </p:nvPr>
        </p:nvSpPr>
        <p:spPr>
          <a:xfrm>
            <a:off x="609600" y="57150"/>
            <a:ext cx="7772400" cy="684213"/>
          </a:xfrm>
        </p:spPr>
        <p:txBody>
          <a:bodyPr/>
          <a:lstStyle/>
          <a:p>
            <a:r>
              <a:rPr lang="en-US" altLang="x-none" sz="2400" b="1"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II- </a:t>
            </a:r>
            <a:r>
              <a:rPr lang="x-none" sz="2400" b="1" kern="0" dirty="0">
                <a:solidFill>
                  <a:srgbClr val="0070C0"/>
                </a:solidFill>
                <a:effectLst/>
                <a:latin typeface="Times New Roman" panose="02020603050405020304" pitchFamily="18" charset="0"/>
                <a:ea typeface="Times New Roman" panose="02020603050405020304" pitchFamily="18" charset="0"/>
              </a:rPr>
              <a:t>BƯỚC TIẾN HÀNH</a:t>
            </a:r>
            <a:r>
              <a:rPr lang="x-none" sz="2400" b="1" dirty="0">
                <a:solidFill>
                  <a:srgbClr val="0070C0"/>
                </a:solidFill>
                <a:effectLst/>
              </a:rPr>
              <a:t> </a:t>
            </a:r>
            <a:endParaRPr lang="en-US" altLang="x-none" sz="2400" b="1"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3" name="Google Shape;210;p15">
            <a:extLst>
              <a:ext uri="{FF2B5EF4-FFF2-40B4-BE49-F238E27FC236}">
                <a16:creationId xmlns="" xmlns:a16="http://schemas.microsoft.com/office/drawing/2014/main" id="{B98A0BA7-3818-7859-2F39-487472973B92}"/>
              </a:ext>
            </a:extLst>
          </p:cNvPr>
          <p:cNvSpPr txBox="1">
            <a:spLocks noGrp="1"/>
          </p:cNvSpPr>
          <p:nvPr>
            <p:ph type="subTitle" idx="4294967295"/>
          </p:nvPr>
        </p:nvSpPr>
        <p:spPr>
          <a:xfrm>
            <a:off x="387220" y="918369"/>
            <a:ext cx="7239000" cy="457200"/>
          </a:xfrm>
        </p:spPr>
        <p:txBody>
          <a:bodyPr/>
          <a:lstStyle/>
          <a:p>
            <a:pPr marL="0" indent="0" algn="just">
              <a:buNone/>
            </a:pPr>
            <a:r>
              <a:rPr lang="x-none" sz="2000" b="1" dirty="0">
                <a:solidFill>
                  <a:schemeClr val="accent4">
                    <a:lumMod val="75000"/>
                  </a:schemeClr>
                </a:solidFill>
              </a:rPr>
              <a:t>4. Tổ chức hội nghị thông qua dự thảo báo cáo kết quả kiểm tra (tổ chức đảng là đối tượng kiểm tra hoặc trực tiếp quản lý đảng viên được kiểm tra chủ trì và ghi biên bản hội nghị).</a:t>
            </a:r>
          </a:p>
          <a:p>
            <a:pPr marL="0" indent="0">
              <a:buFont typeface="Arial" panose="020B0604020202020204" pitchFamily="34" charset="0"/>
              <a:buNone/>
            </a:pPr>
            <a:endParaRPr lang="en-US" altLang="x-none" sz="24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BC46D796-2287-21EC-FBD3-0B4B2A04BE75}"/>
              </a:ext>
            </a:extLst>
          </p:cNvPr>
          <p:cNvSpPr txBox="1">
            <a:spLocks noGrp="1"/>
          </p:cNvSpPr>
          <p:nvPr>
            <p:ph type="body" idx="4294967295"/>
          </p:nvPr>
        </p:nvSpPr>
        <p:spPr>
          <a:xfrm>
            <a:off x="371669" y="2334419"/>
            <a:ext cx="7696200" cy="792162"/>
          </a:xfrm>
        </p:spPr>
        <p:txBody>
          <a:bodyPr/>
          <a:lstStyle/>
          <a:p>
            <a:pPr marL="0" indent="0" algn="just">
              <a:buNone/>
            </a:pPr>
            <a:r>
              <a:rPr lang="x-none" sz="2000" b="1" dirty="0">
                <a:solidFill>
                  <a:srgbClr val="00B050"/>
                </a:solidFill>
              </a:rPr>
              <a:t>5. Đoàn kiểm tra tiếp tục thẩm tra, xác minh những nội dung chưa rõ hoặc có ý kiến khác nhau (nếu có); hoàn chỉnh dự thảo báo cáo kết quả kiểm tra; xin ý kiến uỷ ban kiểm tra cấp uỷ cùng cấp</a:t>
            </a:r>
            <a:r>
              <a:rPr lang="x-none" sz="2000" b="1" dirty="0">
                <a:solidFill>
                  <a:srgbClr val="00B050"/>
                </a:solidFill>
                <a:effectLst/>
              </a:rPr>
              <a:t> </a:t>
            </a:r>
            <a:endParaRPr lang="en-US" altLang="x-none" sz="2000" b="1" dirty="0">
              <a:solidFill>
                <a:srgbClr val="00B05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4340" name="Google Shape;213;p15">
            <a:extLst>
              <a:ext uri="{FF2B5EF4-FFF2-40B4-BE49-F238E27FC236}">
                <a16:creationId xmlns="" xmlns:a16="http://schemas.microsoft.com/office/drawing/2014/main" id="{A4CF9936-85AF-9DC4-CF3D-0C09A3CA56A3}"/>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E47A4247-EB4B-774D-898E-78E8C3582CCB}" type="slidenum">
              <a:rPr lang="en-US" altLang="x-none" sz="1200">
                <a:solidFill>
                  <a:srgbClr val="A1BECC"/>
                </a:solidFill>
                <a:latin typeface="Nixie One" charset="0"/>
                <a:sym typeface="Nixie One" charset="0"/>
              </a:rPr>
              <a:pPr>
                <a:buFont typeface="Arial" panose="020B0604020202020204" pitchFamily="34" charset="0"/>
                <a:buNone/>
              </a:pPr>
              <a:t>6</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3A3BCB9B-50E4-E95C-E1AE-C510D8849213}"/>
              </a:ext>
            </a:extLst>
          </p:cNvPr>
          <p:cNvSpPr txBox="1">
            <a:spLocks/>
          </p:cNvSpPr>
          <p:nvPr/>
        </p:nvSpPr>
        <p:spPr bwMode="auto">
          <a:xfrm>
            <a:off x="387220" y="3760787"/>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a:buNone/>
            </a:pPr>
            <a:r>
              <a:rPr lang="x-none" sz="2000" b="1" dirty="0">
                <a:solidFill>
                  <a:schemeClr val="accent1"/>
                </a:solidFill>
              </a:rPr>
              <a:t>6. Đoàn kiểm tra phối hợp văn phòng cấp uỷ báo cáo thường trực cấp uỷ quyết định thời gian tổ chức hội nghị cấp uỷ</a:t>
            </a:r>
            <a:r>
              <a:rPr lang="x-none" sz="2000" b="1" dirty="0">
                <a:solidFill>
                  <a:schemeClr val="accent1"/>
                </a:solidFill>
                <a:effectLst/>
              </a:rPr>
              <a:t> …</a:t>
            </a:r>
            <a:endParaRPr lang="en-US" altLang="x-none" sz="2000" b="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Google Shape;209;p15">
            <a:extLst>
              <a:ext uri="{FF2B5EF4-FFF2-40B4-BE49-F238E27FC236}">
                <a16:creationId xmlns="" xmlns:a16="http://schemas.microsoft.com/office/drawing/2014/main" id="{0D2BE4E6-431A-B3DD-B920-F72C08605EF2}"/>
              </a:ext>
            </a:extLst>
          </p:cNvPr>
          <p:cNvSpPr txBox="1">
            <a:spLocks noGrp="1"/>
          </p:cNvSpPr>
          <p:nvPr>
            <p:ph type="ctrTitle" idx="4294967295"/>
          </p:nvPr>
        </p:nvSpPr>
        <p:spPr>
          <a:xfrm>
            <a:off x="388938" y="-102815"/>
            <a:ext cx="7772400" cy="684213"/>
          </a:xfrm>
        </p:spPr>
        <p:txBody>
          <a:bodyPr/>
          <a:lstStyle/>
          <a:p>
            <a:pPr>
              <a:lnSpc>
                <a:spcPts val="1170"/>
              </a:lnSpc>
            </a:pPr>
            <a:r>
              <a:rPr lang="x-none" sz="2400" b="1" kern="0"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III- BƯỚC KẾT THÚC</a:t>
            </a:r>
            <a:endParaRPr lang="x-none" sz="24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63" name="Google Shape;210;p15">
            <a:extLst>
              <a:ext uri="{FF2B5EF4-FFF2-40B4-BE49-F238E27FC236}">
                <a16:creationId xmlns="" xmlns:a16="http://schemas.microsoft.com/office/drawing/2014/main" id="{176E6D46-B0F9-FBB7-2C30-32D1FC391459}"/>
              </a:ext>
            </a:extLst>
          </p:cNvPr>
          <p:cNvSpPr txBox="1">
            <a:spLocks noGrp="1"/>
          </p:cNvSpPr>
          <p:nvPr>
            <p:ph type="subTitle" idx="4294967295"/>
          </p:nvPr>
        </p:nvSpPr>
        <p:spPr>
          <a:xfrm>
            <a:off x="379413" y="459557"/>
            <a:ext cx="7543800" cy="457200"/>
          </a:xfrm>
        </p:spPr>
        <p:txBody>
          <a:bodyPr/>
          <a:lstStyle/>
          <a:p>
            <a:pPr marL="0" indent="0">
              <a:buNone/>
            </a:pPr>
            <a:r>
              <a:rPr lang="x-none" sz="2000" b="1" dirty="0">
                <a:solidFill>
                  <a:srgbClr val="7030A0"/>
                </a:solidFill>
              </a:rPr>
              <a:t>1. Tổ chức hội nghị ban thường vụ cấp uỷ hoặc cấp uỷ xem xét, kết luận</a:t>
            </a:r>
            <a:r>
              <a:rPr lang="x-none" sz="2000" b="1" dirty="0">
                <a:solidFill>
                  <a:srgbClr val="7030A0"/>
                </a:solidFill>
                <a:effectLst/>
              </a:rPr>
              <a:t> </a:t>
            </a:r>
            <a:endParaRPr lang="en-US" altLang="x-none" sz="2000" b="1" dirty="0">
              <a:solidFill>
                <a:srgbClr val="7030A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395E0190-CD58-3291-F069-EADFBB7A037E}"/>
              </a:ext>
            </a:extLst>
          </p:cNvPr>
          <p:cNvSpPr txBox="1">
            <a:spLocks noGrp="1"/>
          </p:cNvSpPr>
          <p:nvPr>
            <p:ph type="body" idx="4294967295"/>
          </p:nvPr>
        </p:nvSpPr>
        <p:spPr>
          <a:xfrm>
            <a:off x="379413" y="1143770"/>
            <a:ext cx="7696200" cy="792162"/>
          </a:xfrm>
        </p:spPr>
        <p:txBody>
          <a:bodyPr/>
          <a:lstStyle/>
          <a:p>
            <a:pPr marL="0" indent="0" algn="just">
              <a:buNone/>
            </a:pPr>
            <a:r>
              <a:rPr lang="x-none" sz="2000" b="1" dirty="0">
                <a:solidFill>
                  <a:srgbClr val="FF0000"/>
                </a:solidFill>
              </a:rPr>
              <a:t>2. Đoàn kiểm tra hoàn chỉnh báo cáo kết quả kiểm tra; phối hợp với văn phòng cấp uỷ dự thảo thông báo kết luận, trình thường trực cấp uỷ ký, ban hành</a:t>
            </a:r>
            <a:r>
              <a:rPr lang="x-none" sz="2000" b="1" dirty="0">
                <a:solidFill>
                  <a:srgbClr val="FF0000"/>
                </a:solidFill>
                <a:effectLst/>
              </a:rPr>
              <a:t> </a:t>
            </a:r>
            <a:endParaRPr lang="en-US" altLang="x-none" sz="2000" b="1" dirty="0">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6388" name="Google Shape;213;p15">
            <a:extLst>
              <a:ext uri="{FF2B5EF4-FFF2-40B4-BE49-F238E27FC236}">
                <a16:creationId xmlns="" xmlns:a16="http://schemas.microsoft.com/office/drawing/2014/main" id="{5CBEF12A-47B8-CABA-5262-ACE37BF49CF8}"/>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ADE381C-DCCE-8149-9572-568D669040F8}" type="slidenum">
              <a:rPr lang="en-US" altLang="x-none" sz="1200">
                <a:solidFill>
                  <a:srgbClr val="A1BECC"/>
                </a:solidFill>
                <a:latin typeface="Nixie One" charset="0"/>
                <a:sym typeface="Nixie One" charset="0"/>
              </a:rPr>
              <a:pPr>
                <a:buFont typeface="Arial" panose="020B0604020202020204" pitchFamily="34" charset="0"/>
                <a:buNone/>
              </a:pPr>
              <a:t>7</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5F1936F7-F8E5-EA17-C962-44967D6FB45B}"/>
              </a:ext>
            </a:extLst>
          </p:cNvPr>
          <p:cNvSpPr txBox="1">
            <a:spLocks/>
          </p:cNvSpPr>
          <p:nvPr/>
        </p:nvSpPr>
        <p:spPr bwMode="auto">
          <a:xfrm>
            <a:off x="379413" y="2102222"/>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70C0"/>
                </a:solidFill>
              </a:rPr>
              <a:t>3. Đại diện ban thường vụ cấp uỷ thông báo kết luận kiểm tra đến đối tượng kiểm tra và các tổ chức, cá nhân có liên quan; triển khai thực hiện quy trình thi hành kỷ luật (nếu có).</a:t>
            </a:r>
          </a:p>
        </p:txBody>
      </p:sp>
      <p:sp>
        <p:nvSpPr>
          <p:cNvPr id="2" name="Google Shape;211;p15">
            <a:extLst>
              <a:ext uri="{FF2B5EF4-FFF2-40B4-BE49-F238E27FC236}">
                <a16:creationId xmlns="" xmlns:a16="http://schemas.microsoft.com/office/drawing/2014/main" id="{C381F3BB-5EBF-D8CC-62BE-FBC02BF11CD7}"/>
              </a:ext>
            </a:extLst>
          </p:cNvPr>
          <p:cNvSpPr txBox="1">
            <a:spLocks/>
          </p:cNvSpPr>
          <p:nvPr/>
        </p:nvSpPr>
        <p:spPr bwMode="auto">
          <a:xfrm>
            <a:off x="388938" y="3080917"/>
            <a:ext cx="79168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rgbClr val="00B050"/>
                </a:solidFill>
              </a:rPr>
              <a:t>4. Đoàn kiểm tra họp rút kinh nghiệm; kiến nghị, đề xuất với cấp uỷ hoặc ban thường vụ cấp uỷ (nếu có); hoàn thiện hồ sơ, bàn giao cho văn phòng cấp uỷ lưu trữ theo quy định.</a:t>
            </a:r>
          </a:p>
        </p:txBody>
      </p:sp>
      <p:sp>
        <p:nvSpPr>
          <p:cNvPr id="3" name="Google Shape;211;p15">
            <a:extLst>
              <a:ext uri="{FF2B5EF4-FFF2-40B4-BE49-F238E27FC236}">
                <a16:creationId xmlns="" xmlns:a16="http://schemas.microsoft.com/office/drawing/2014/main" id="{608FB49A-7B4F-4DC8-B0AE-1A67D7388263}"/>
              </a:ext>
            </a:extLst>
          </p:cNvPr>
          <p:cNvSpPr txBox="1">
            <a:spLocks/>
          </p:cNvSpPr>
          <p:nvPr/>
        </p:nvSpPr>
        <p:spPr bwMode="auto">
          <a:xfrm>
            <a:off x="388938" y="4059612"/>
            <a:ext cx="8069262"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None/>
            </a:pPr>
            <a:r>
              <a:rPr lang="x-none" sz="2000" b="1" dirty="0">
                <a:solidFill>
                  <a:schemeClr val="accent4">
                    <a:lumMod val="50000"/>
                  </a:schemeClr>
                </a:solidFill>
              </a:rPr>
              <a:t>5. Giao uỷ ban kiểm tra cấp uỷ cùng cấp và đồng chí cấp uỷ viên theo dõi địa bàn, lĩnh vực đôn đốc, giám sát đối tượng kiểm tra thực hiện kết luận kiểm tra.</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P spid="2"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298;p17">
            <a:extLst>
              <a:ext uri="{FF2B5EF4-FFF2-40B4-BE49-F238E27FC236}">
                <a16:creationId xmlns="" xmlns:a16="http://schemas.microsoft.com/office/drawing/2014/main" id="{F34EEF88-7376-1147-A15D-2385740C9BEA}"/>
              </a:ext>
            </a:extLst>
          </p:cNvPr>
          <p:cNvSpPr txBox="1">
            <a:spLocks noGrp="1"/>
          </p:cNvSpPr>
          <p:nvPr>
            <p:ph type="ctrTitle" idx="4294967295"/>
          </p:nvPr>
        </p:nvSpPr>
        <p:spPr>
          <a:xfrm>
            <a:off x="1104900" y="2419350"/>
            <a:ext cx="6934200" cy="608013"/>
          </a:xfrm>
        </p:spPr>
        <p:txBody>
          <a:bodyPr/>
          <a:lstStyle/>
          <a:p>
            <a:pPr algn="ctr"/>
            <a:r>
              <a:rPr lang="x-none" sz="3200" b="1" kern="0" dirty="0">
                <a:solidFill>
                  <a:schemeClr val="tx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QUY TRÌNH</a:t>
            </a:r>
            <a:r>
              <a:rPr lang="x-none" sz="2800" b="1"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x-none" sz="2800" b="1" kern="1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x-none" sz="2800" b="1" kern="0" dirty="0">
                <a:solidFill>
                  <a:schemeClr val="accent3">
                    <a:lumMod val="75000"/>
                  </a:schemeClr>
                </a:solidFill>
                <a:effectLst/>
                <a:latin typeface="Times New Roman" panose="02020603050405020304" pitchFamily="18" charset="0"/>
                <a:ea typeface="Times New Roman" panose="02020603050405020304" pitchFamily="18" charset="0"/>
              </a:rPr>
              <a:t>GIÁM SÁT CHUYÊN ĐỀ</a:t>
            </a:r>
            <a:r>
              <a:rPr lang="x-none" sz="2800" b="1" dirty="0">
                <a:solidFill>
                  <a:schemeClr val="accent3">
                    <a:lumMod val="75000"/>
                  </a:schemeClr>
                </a:solidFill>
                <a:effectLst/>
              </a:rPr>
              <a:t> </a:t>
            </a:r>
            <a:endParaRPr lang="en-US" altLang="x-none" sz="2800" b="1" dirty="0">
              <a:solidFill>
                <a:schemeClr val="accent3">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sym typeface="Arvo" charset="0"/>
            </a:endParaRPr>
          </a:p>
        </p:txBody>
      </p:sp>
    </p:spTree>
    <p:extLst>
      <p:ext uri="{BB962C8B-B14F-4D97-AF65-F5344CB8AC3E}">
        <p14:creationId xmlns:p14="http://schemas.microsoft.com/office/powerpoint/2010/main" xmlns="" val="3274343380"/>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Google Shape;209;p15">
            <a:extLst>
              <a:ext uri="{FF2B5EF4-FFF2-40B4-BE49-F238E27FC236}">
                <a16:creationId xmlns="" xmlns:a16="http://schemas.microsoft.com/office/drawing/2014/main" id="{7FBE3573-235F-5882-3009-4F1B3B2D587C}"/>
              </a:ext>
            </a:extLst>
          </p:cNvPr>
          <p:cNvSpPr txBox="1">
            <a:spLocks noGrp="1"/>
          </p:cNvSpPr>
          <p:nvPr>
            <p:ph type="ctrTitle" idx="4294967295"/>
          </p:nvPr>
        </p:nvSpPr>
        <p:spPr>
          <a:xfrm>
            <a:off x="381000" y="133350"/>
            <a:ext cx="7772400" cy="684213"/>
          </a:xfrm>
        </p:spPr>
        <p:txBody>
          <a:bodyPr/>
          <a:lstStyle/>
          <a:p>
            <a:pPr>
              <a:spcBef>
                <a:spcPts val="600"/>
              </a:spcBef>
            </a:pPr>
            <a:r>
              <a:rPr lang="en-US" altLang="x-none" sz="2400" b="1" dirty="0">
                <a:solidFill>
                  <a:schemeClr val="tx1">
                    <a:lumMod val="75000"/>
                  </a:schemeClr>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rPr>
              <a:t>I. </a:t>
            </a:r>
            <a:r>
              <a:rPr lang="x-none" sz="2400" b="1" kern="0" dirty="0">
                <a:solidFill>
                  <a:schemeClr val="tx1">
                    <a:lumMod val="75000"/>
                  </a:schemeClr>
                </a:solidFill>
                <a:effectLst/>
                <a:latin typeface="Arial" panose="020B0604020202020204" pitchFamily="34" charset="0"/>
                <a:ea typeface="Times New Roman" panose="02020603050405020304" pitchFamily="18" charset="0"/>
              </a:rPr>
              <a:t>BƯỚC CHUẨN BỊ</a:t>
            </a:r>
            <a:r>
              <a:rPr lang="x-none" sz="2400" b="1" dirty="0">
                <a:solidFill>
                  <a:schemeClr val="tx1">
                    <a:lumMod val="75000"/>
                  </a:schemeClr>
                </a:solidFill>
                <a:effectLst/>
              </a:rPr>
              <a:t> </a:t>
            </a:r>
            <a:endParaRPr lang="en-US" altLang="x-none" sz="2400" b="1" dirty="0">
              <a:solidFill>
                <a:schemeClr val="tx1">
                  <a:lumMod val="75000"/>
                </a:schemeClr>
              </a:solidFill>
              <a:latin typeface="Times New Roman" panose="02020603050405020304" pitchFamily="18" charset="0"/>
              <a:ea typeface="ＭＳ Ｐゴシック" panose="020B0600070205080204" pitchFamily="34" charset="-128"/>
              <a:cs typeface="Arial" panose="020B0604020202020204" pitchFamily="34" charset="0"/>
              <a:sym typeface="Varela Round" pitchFamily="2" charset="-79"/>
            </a:endParaRPr>
          </a:p>
        </p:txBody>
      </p:sp>
      <p:sp>
        <p:nvSpPr>
          <p:cNvPr id="15363" name="Google Shape;210;p15">
            <a:extLst>
              <a:ext uri="{FF2B5EF4-FFF2-40B4-BE49-F238E27FC236}">
                <a16:creationId xmlns="" xmlns:a16="http://schemas.microsoft.com/office/drawing/2014/main" id="{0F0A1E37-7CA8-69E8-4C4C-AD5C86BBD0CD}"/>
              </a:ext>
            </a:extLst>
          </p:cNvPr>
          <p:cNvSpPr txBox="1">
            <a:spLocks noGrp="1"/>
          </p:cNvSpPr>
          <p:nvPr>
            <p:ph type="subTitle" idx="4294967295"/>
          </p:nvPr>
        </p:nvSpPr>
        <p:spPr>
          <a:xfrm>
            <a:off x="304800" y="933952"/>
            <a:ext cx="7467600" cy="457200"/>
          </a:xfrm>
        </p:spPr>
        <p:txBody>
          <a:bodyPr/>
          <a:lstStyle/>
          <a:p>
            <a:pPr marL="0" indent="0" algn="just">
              <a:buNone/>
            </a:pPr>
            <a:r>
              <a:rPr lang="en-US" altLang="x-none" sz="2000" b="1" dirty="0">
                <a:solidFill>
                  <a:schemeClr val="accent4">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rPr>
              <a:t>1. </a:t>
            </a:r>
            <a:r>
              <a:rPr lang="x-none" sz="2000" b="1" dirty="0">
                <a:solidFill>
                  <a:schemeClr val="accent4">
                    <a:lumMod val="75000"/>
                  </a:schemeClr>
                </a:solidFill>
              </a:rPr>
              <a:t>Thành lập đoàn giám sát và xây dựng kế hoạch giám sát</a:t>
            </a:r>
            <a:r>
              <a:rPr lang="x-none" sz="2000" b="1" dirty="0">
                <a:solidFill>
                  <a:schemeClr val="accent4">
                    <a:lumMod val="75000"/>
                  </a:schemeClr>
                </a:solidFill>
                <a:effectLst/>
              </a:rPr>
              <a:t> </a:t>
            </a:r>
            <a:endParaRPr lang="en-US" altLang="x-none" sz="2000" b="1" dirty="0">
              <a:solidFill>
                <a:schemeClr val="accent4">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4" name="Google Shape;211;p15">
            <a:extLst>
              <a:ext uri="{FF2B5EF4-FFF2-40B4-BE49-F238E27FC236}">
                <a16:creationId xmlns="" xmlns:a16="http://schemas.microsoft.com/office/drawing/2014/main" id="{94EF0983-881E-E529-0765-7A1BC407E2DD}"/>
              </a:ext>
            </a:extLst>
          </p:cNvPr>
          <p:cNvSpPr txBox="1">
            <a:spLocks noGrp="1"/>
          </p:cNvSpPr>
          <p:nvPr>
            <p:ph type="body" idx="4294967295"/>
          </p:nvPr>
        </p:nvSpPr>
        <p:spPr>
          <a:xfrm>
            <a:off x="304800" y="1693863"/>
            <a:ext cx="7696200" cy="792162"/>
          </a:xfrm>
        </p:spPr>
        <p:txBody>
          <a:bodyPr/>
          <a:lstStyle/>
          <a:p>
            <a:pPr marL="0" indent="0" algn="just" eaLnBrk="1" hangingPunct="1">
              <a:spcBef>
                <a:spcPts val="600"/>
              </a:spcBef>
              <a:buClr>
                <a:srgbClr val="A1BECC"/>
              </a:buClr>
              <a:buSzPts val="2400"/>
              <a:buFont typeface="Varela Round" pitchFamily="2" charset="-79"/>
              <a:buNone/>
            </a:pPr>
            <a:r>
              <a:rPr lang="en-US" altLang="x-none" sz="2000" b="1" dirty="0">
                <a:solidFill>
                  <a:srgbClr val="00B0F0"/>
                </a:solidFill>
                <a:latin typeface="Times New Roman" panose="02020603050405020304" pitchFamily="18" charset="0"/>
                <a:ea typeface="ＭＳ Ｐゴシック" panose="020B0600070205080204" pitchFamily="34" charset="-128"/>
                <a:cs typeface="Times New Roman" panose="02020603050405020304" pitchFamily="18" charset="0"/>
              </a:rPr>
              <a:t>2. </a:t>
            </a:r>
            <a:r>
              <a:rPr lang="x-none" sz="2000" b="1" dirty="0">
                <a:solidFill>
                  <a:srgbClr val="00B0F0"/>
                </a:solidFill>
              </a:rPr>
              <a:t>Đoàn giám sát xây dựng đề cương yêu cầu đối tượng giám sát báo cáo; lịch làm việc của đoàn và phân công nhiệm vụ từng thành viên trong đoàn; chuẩn bị các văn bản, tài liệu liên quan.</a:t>
            </a:r>
            <a:r>
              <a:rPr lang="x-none" sz="2000" b="1" dirty="0">
                <a:solidFill>
                  <a:srgbClr val="00B0F0"/>
                </a:solidFill>
                <a:effectLst/>
              </a:rPr>
              <a:t> </a:t>
            </a:r>
            <a:endParaRPr lang="en-US" altLang="x-none" sz="2000" b="1" dirty="0">
              <a:solidFill>
                <a:srgbClr val="00B0F0"/>
              </a:solidFill>
              <a:latin typeface="Times New Roman" panose="02020603050405020304" pitchFamily="18" charset="0"/>
              <a:ea typeface="ＭＳ Ｐゴシック" panose="020B0600070205080204" pitchFamily="34" charset="-128"/>
              <a:cs typeface="Times New Roman" panose="02020603050405020304" pitchFamily="18" charset="0"/>
              <a:sym typeface="Varela Round" pitchFamily="2" charset="-79"/>
            </a:endParaRPr>
          </a:p>
        </p:txBody>
      </p:sp>
      <p:sp>
        <p:nvSpPr>
          <p:cNvPr id="10244" name="Google Shape;213;p15">
            <a:extLst>
              <a:ext uri="{FF2B5EF4-FFF2-40B4-BE49-F238E27FC236}">
                <a16:creationId xmlns="" xmlns:a16="http://schemas.microsoft.com/office/drawing/2014/main" id="{D72F6B72-C4DC-E051-1E57-033CEC596EE2}"/>
              </a:ext>
            </a:extLst>
          </p:cNvPr>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C7E4C7CC-6B0E-4647-858F-49A6757FB973}" type="slidenum">
              <a:rPr lang="en-US" altLang="x-none" sz="1200">
                <a:solidFill>
                  <a:srgbClr val="A1BECC"/>
                </a:solidFill>
                <a:latin typeface="Nixie One" charset="0"/>
                <a:sym typeface="Nixie One" charset="0"/>
              </a:rPr>
              <a:pPr>
                <a:buFont typeface="Arial" panose="020B0604020202020204" pitchFamily="34" charset="0"/>
                <a:buNone/>
              </a:pPr>
              <a:t>9</a:t>
            </a:fld>
            <a:endParaRPr lang="en-US" altLang="x-none" sz="1200">
              <a:solidFill>
                <a:srgbClr val="A1BECC"/>
              </a:solidFill>
              <a:latin typeface="Nixie One" charset="0"/>
              <a:sym typeface="Nixie One" charset="0"/>
            </a:endParaRPr>
          </a:p>
        </p:txBody>
      </p:sp>
      <p:sp>
        <p:nvSpPr>
          <p:cNvPr id="6" name="Google Shape;211;p15">
            <a:extLst>
              <a:ext uri="{FF2B5EF4-FFF2-40B4-BE49-F238E27FC236}">
                <a16:creationId xmlns="" xmlns:a16="http://schemas.microsoft.com/office/drawing/2014/main" id="{30541CE7-F594-978A-665B-0381CCD9AAD7}"/>
              </a:ext>
            </a:extLst>
          </p:cNvPr>
          <p:cNvSpPr txBox="1">
            <a:spLocks/>
          </p:cNvSpPr>
          <p:nvPr/>
        </p:nvSpPr>
        <p:spPr bwMode="auto">
          <a:xfrm>
            <a:off x="304800" y="3186112"/>
            <a:ext cx="7696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just" eaLnBrk="1" hangingPunct="1">
              <a:spcBef>
                <a:spcPts val="600"/>
              </a:spcBef>
              <a:buClr>
                <a:srgbClr val="A1BECC"/>
              </a:buClr>
              <a:buSzPts val="2400"/>
              <a:buFont typeface="Varela Round" pitchFamily="2" charset="-79"/>
              <a:buNone/>
            </a:pPr>
            <a:r>
              <a:rPr lang="en-US" altLang="x-none" sz="2000" b="1" dirty="0">
                <a:solidFill>
                  <a:srgbClr val="7030A0"/>
                </a:solidFill>
                <a:latin typeface="Times New Roman" panose="02020603050405020304" pitchFamily="18" charset="0"/>
                <a:cs typeface="Times New Roman" panose="02020603050405020304" pitchFamily="18" charset="0"/>
              </a:rPr>
              <a:t>3. </a:t>
            </a:r>
            <a:r>
              <a:rPr lang="x-none" sz="2000" b="1" dirty="0">
                <a:solidFill>
                  <a:srgbClr val="7030A0"/>
                </a:solidFill>
              </a:rPr>
              <a:t>Văn phòng cấp uỷ bảo đảm điều kiện cần thiết, kinh phí, phương tiện phục vụ đoàn thực hiện nhiệm vụ theo quy định </a:t>
            </a:r>
            <a:endParaRPr lang="en-US" altLang="x-none" sz="2000" b="1" dirty="0">
              <a:solidFill>
                <a:srgbClr val="7030A0"/>
              </a:solidFill>
              <a:latin typeface="Times New Roman" panose="02020603050405020304" pitchFamily="18" charset="0"/>
              <a:cs typeface="Times New Roman" panose="02020603050405020304" pitchFamily="18" charset="0"/>
              <a:sym typeface="Varela Round" pitchFamily="2" charset="-79"/>
            </a:endParaRPr>
          </a:p>
        </p:txBody>
      </p:sp>
    </p:spTree>
    <p:extLst>
      <p:ext uri="{BB962C8B-B14F-4D97-AF65-F5344CB8AC3E}">
        <p14:creationId xmlns:p14="http://schemas.microsoft.com/office/powerpoint/2010/main" xmlns="" val="2364396591"/>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wipe(down)">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P spid="6" grpId="0" build="p"/>
    </p:bldLst>
  </p:timing>
</p:sld>
</file>

<file path=ppt/theme/theme1.xml><?xml version="1.0" encoding="utf-8"?>
<a:theme xmlns:a="http://schemas.openxmlformats.org/drawingml/2006/main" name="Titania template">
  <a:themeElements>
    <a:clrScheme name="Custom 347">
      <a:dk1>
        <a:srgbClr val="4D778A"/>
      </a:dk1>
      <a:lt1>
        <a:srgbClr val="FFFFFF"/>
      </a:lt1>
      <a:dk2>
        <a:srgbClr val="7198A9"/>
      </a:dk2>
      <a:lt2>
        <a:srgbClr val="EFF3F5"/>
      </a:lt2>
      <a:accent1>
        <a:srgbClr val="37A9DD"/>
      </a:accent1>
      <a:accent2>
        <a:srgbClr val="B0D85B"/>
      </a:accent2>
      <a:accent3>
        <a:srgbClr val="EDC67B"/>
      </a:accent3>
      <a:accent4>
        <a:srgbClr val="FAA99C"/>
      </a:accent4>
      <a:accent5>
        <a:srgbClr val="CEDBE0"/>
      </a:accent5>
      <a:accent6>
        <a:srgbClr val="7198A9"/>
      </a:accent6>
      <a:hlink>
        <a:srgbClr val="4D77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616">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2684</Words>
  <Application>Microsoft Office PowerPoint</Application>
  <PresentationFormat>On-screen Show (16:9)</PresentationFormat>
  <Paragraphs>124</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Titania template</vt:lpstr>
      <vt:lpstr>Contents Slide Master</vt:lpstr>
      <vt:lpstr>Slide 1</vt:lpstr>
      <vt:lpstr>QUYẾT ĐỊNH SỐ 89-QĐ/TW, NGÀY 1/12/2022  BAN HÀNH QUY TRÌNH KIỂM TRA, GIÁM SÁT, THI HÀNH KỶ LUẬT ĐẢNG, GIẢI QUYẾT TỐ CÁO, KHIẾU NẠI KỶ LUẬT ĐẢNG  CỦA CẤP UỶ TỈNH VÀ TƯƠNG ĐƯƠNG ĐẾN CƠ SỞ </vt:lpstr>
      <vt:lpstr>QUY TRÌNH KIỂM TRA CHẤP HÀNH CHỦ TRƯƠNG, QUY ĐỊNH CỦA ĐẢNG </vt:lpstr>
      <vt:lpstr>I. BƯỚC CHUẨN BỊ </vt:lpstr>
      <vt:lpstr>Slide 5</vt:lpstr>
      <vt:lpstr>II- BƯỚC TIẾN HÀNH </vt:lpstr>
      <vt:lpstr>III- BƯỚC KẾT THÚC</vt:lpstr>
      <vt:lpstr>QUY TRÌNH GIÁM SÁT CHUYÊN ĐỀ </vt:lpstr>
      <vt:lpstr>I. BƯỚC CHUẨN BỊ </vt:lpstr>
      <vt:lpstr>Slide 10</vt:lpstr>
      <vt:lpstr>II- BƯỚC TIẾN HÀNH </vt:lpstr>
      <vt:lpstr>III- BƯỚC KẾT THÚC</vt:lpstr>
      <vt:lpstr>QUY TRÌNH KIỂM TRA KHI CÓ DẤU HIỆU VI PHẠM</vt:lpstr>
      <vt:lpstr>I. BƯỚC CHUẨN BỊ </vt:lpstr>
      <vt:lpstr>Slide 15</vt:lpstr>
      <vt:lpstr>II- BƯỚC TIẾN HÀNH </vt:lpstr>
      <vt:lpstr>III- BƯỚC KẾT THÚC</vt:lpstr>
      <vt:lpstr>QUY TRÌNH GIẢI QUYẾT TỐ CÁO</vt:lpstr>
      <vt:lpstr>I. BƯỚC CHUẨN BỊ </vt:lpstr>
      <vt:lpstr>Slide 20</vt:lpstr>
      <vt:lpstr>II- BƯỚC TIẾN HÀNH </vt:lpstr>
      <vt:lpstr>III- BƯỚC KẾT THÚC</vt:lpstr>
      <vt:lpstr>QUY TRÌNH THI HÀNH KỶ LUẬT</vt:lpstr>
      <vt:lpstr>I. BƯỚC CHUẨN BỊ </vt:lpstr>
      <vt:lpstr>Slide 25</vt:lpstr>
      <vt:lpstr>III- BƯỚC KẾT THÚC</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hh</dc:creator>
  <cp:lastModifiedBy>DuyThinh</cp:lastModifiedBy>
  <cp:revision>91</cp:revision>
  <dcterms:modified xsi:type="dcterms:W3CDTF">2023-06-07T03:15:15Z</dcterms:modified>
</cp:coreProperties>
</file>